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asf" ContentType="video/x-ms-asf"/>
  <Default Extension="gif" ContentType="image/gif"/>
  <Default Extension="JPG" ContentType="image/jpeg"/>
  <Override PartName="/ppt/diagrams/data1.xml" ContentType="application/vnd.openxmlformats-officedocument.drawingml.diagramData+xml"/>
  <Override PartName="/ppt/diagrams/data7.xml" ContentType="application/vnd.openxmlformats-officedocument.drawingml.diagramData+xml"/>
  <Override PartName="/ppt/diagrams/data6.xml" ContentType="application/vnd.openxmlformats-officedocument.drawingml.diagramData+xml"/>
  <Override PartName="/ppt/diagrams/data5.xml" ContentType="application/vnd.openxmlformats-officedocument.drawingml.diagramData+xml"/>
  <Override PartName="/ppt/diagrams/data4.xml" ContentType="application/vnd.openxmlformats-officedocument.drawingml.diagramData+xml"/>
  <Override PartName="/ppt/diagrams/data3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data13.xml" ContentType="application/vnd.openxmlformats-officedocument.drawingml.diagramData+xml"/>
  <Override PartName="/ppt/diagrams/data12.xml" ContentType="application/vnd.openxmlformats-officedocument.drawingml.diagramData+xml"/>
  <Override PartName="/ppt/diagrams/data11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2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9.xml" ContentType="application/vnd.openxmlformats-officedocument.presentationml.slide+xml"/>
  <Override PartName="/ppt/slides/slide1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2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7.xml" ContentType="application/vnd.openxmlformats-officedocument.presentationml.slide+xml"/>
  <Override PartName="/ppt/slides/slide40.xml" ContentType="application/vnd.openxmlformats-officedocument.presentationml.slide+xml"/>
  <Override PartName="/ppt/slides/slide36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colors5.xml" ContentType="application/vnd.openxmlformats-officedocument.drawingml.diagramColors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drawing5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drawing2.xml" ContentType="application/vnd.ms-office.drawingml.diagramDrawing+xml"/>
  <Override PartName="/ppt/diagrams/colors3.xml" ContentType="application/vnd.openxmlformats-officedocument.drawingml.diagramColors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2.xml" ContentType="application/vnd.openxmlformats-officedocument.theme+xml"/>
  <Override PartName="/ppt/diagrams/layout1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6.xml" ContentType="application/vnd.openxmlformats-officedocument.drawingml.diagramColors+xml"/>
  <Override PartName="/ppt/diagrams/colors2.xml" ContentType="application/vnd.openxmlformats-officedocument.drawingml.diagramColors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drawing3.xml" ContentType="application/vnd.ms-office.drawingml.diagramDrawing+xml"/>
  <Override PartName="/ppt/diagrams/drawing6.xml" ContentType="application/vnd.ms-office.drawingml.diagramDrawing+xml"/>
  <Override PartName="/ppt/notesMasters/notesMaster1.xml" ContentType="application/vnd.openxmlformats-officedocument.presentationml.notesMaster+xml"/>
  <Override PartName="/ppt/diagrams/drawing8.xml" ContentType="application/vnd.ms-office.drawingml.diagramDrawing+xml"/>
  <Override PartName="/ppt/diagrams/colors8.xml" ContentType="application/vnd.openxmlformats-officedocument.drawingml.diagramColors+xml"/>
  <Override PartName="/ppt/diagrams/quickStyle8.xml" ContentType="application/vnd.openxmlformats-officedocument.drawingml.diagramStyle+xml"/>
  <Override PartName="/ppt/diagrams/layout8.xml" ContentType="application/vnd.openxmlformats-officedocument.drawingml.diagramLayout+xml"/>
  <Override PartName="/ppt/theme/theme1.xml" ContentType="application/vnd.openxmlformats-officedocument.theme+xml"/>
  <Override PartName="/ppt/diagrams/quickStyle10.xml" ContentType="application/vnd.openxmlformats-officedocument.drawingml.diagramStyle+xml"/>
  <Override PartName="/ppt/diagrams/layout10.xml" ContentType="application/vnd.openxmlformats-officedocument.drawingml.diagramLayout+xml"/>
  <Override PartName="/ppt/diagrams/drawing9.xml" ContentType="application/vnd.ms-office.drawingml.diagramDrawing+xml"/>
  <Override PartName="/ppt/diagrams/colors9.xml" ContentType="application/vnd.openxmlformats-officedocument.drawingml.diagramColors+xml"/>
  <Override PartName="/ppt/diagrams/quickStyle9.xml" ContentType="application/vnd.openxmlformats-officedocument.drawingml.diagramStyle+xml"/>
  <Override PartName="/ppt/diagrams/layout9.xml" ContentType="application/vnd.openxmlformats-officedocument.drawingml.diagramLayout+xml"/>
  <Override PartName="/ppt/diagrams/drawing7.xml" ContentType="application/vnd.ms-office.drawingml.diagramDrawing+xml"/>
  <Override PartName="/ppt/diagrams/colors7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7.xml" ContentType="application/vnd.openxmlformats-officedocument.drawingml.diagramLayout+xml"/>
  <Override PartName="/ppt/diagrams/drawing10.xml" ContentType="application/vnd.ms-office.drawingml.diagramDrawing+xml"/>
  <Override PartName="/ppt/diagrams/colors10.xml" ContentType="application/vnd.openxmlformats-officedocument.drawingml.diagramColors+xml"/>
  <Override PartName="/ppt/diagrams/drawing13.xml" ContentType="application/vnd.ms-office.drawingml.diagramDrawing+xml"/>
  <Override PartName="/ppt/diagrams/colors13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3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diagrams/drawing11.xml" ContentType="application/vnd.ms-office.drawingml.diagramDrawing+xml"/>
  <Override PartName="/ppt/diagrams/colors11.xml" ContentType="application/vnd.openxmlformats-officedocument.drawingml.diagramColors+xml"/>
  <Override PartName="/ppt/diagrams/quickStyle11.xml" ContentType="application/vnd.openxmlformats-officedocument.drawingml.diagramStyle+xml"/>
  <Override PartName="/ppt/diagrams/layout11.xml" ContentType="application/vnd.openxmlformats-officedocument.drawingml.diagramLayout+xml"/>
  <Override PartName="/ppt/commentAuthors.xml" ContentType="application/vnd.openxmlformats-officedocument.presentationml.commentAuthors+xml"/>
  <Override PartName="/ppt/diagrams/drawing12.xml" ContentType="application/vnd.ms-office.drawingml.diagramDrawing+xml"/>
  <Override PartName="/ppt/diagrams/colors12.xml" ContentType="application/vnd.openxmlformats-officedocument.drawingml.diagramColors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  <p:sldMasterId id="2147483818" r:id="rId2"/>
  </p:sldMasterIdLst>
  <p:notesMasterIdLst>
    <p:notesMasterId r:id="rId55"/>
  </p:notesMasterIdLst>
  <p:handoutMasterIdLst>
    <p:handoutMasterId r:id="rId56"/>
  </p:handoutMasterIdLst>
  <p:sldIdLst>
    <p:sldId id="291" r:id="rId3"/>
    <p:sldId id="304" r:id="rId4"/>
    <p:sldId id="293" r:id="rId5"/>
    <p:sldId id="316" r:id="rId6"/>
    <p:sldId id="295" r:id="rId7"/>
    <p:sldId id="294" r:id="rId8"/>
    <p:sldId id="296" r:id="rId9"/>
    <p:sldId id="297" r:id="rId10"/>
    <p:sldId id="298" r:id="rId11"/>
    <p:sldId id="300" r:id="rId12"/>
    <p:sldId id="301" r:id="rId13"/>
    <p:sldId id="305" r:id="rId14"/>
    <p:sldId id="303" r:id="rId15"/>
    <p:sldId id="341" r:id="rId16"/>
    <p:sldId id="307" r:id="rId17"/>
    <p:sldId id="366" r:id="rId18"/>
    <p:sldId id="306" r:id="rId19"/>
    <p:sldId id="309" r:id="rId20"/>
    <p:sldId id="308" r:id="rId21"/>
    <p:sldId id="367" r:id="rId22"/>
    <p:sldId id="310" r:id="rId23"/>
    <p:sldId id="369" r:id="rId24"/>
    <p:sldId id="311" r:id="rId25"/>
    <p:sldId id="312" r:id="rId26"/>
    <p:sldId id="371" r:id="rId27"/>
    <p:sldId id="315" r:id="rId28"/>
    <p:sldId id="368" r:id="rId29"/>
    <p:sldId id="314" r:id="rId30"/>
    <p:sldId id="342" r:id="rId31"/>
    <p:sldId id="343" r:id="rId32"/>
    <p:sldId id="344" r:id="rId33"/>
    <p:sldId id="345" r:id="rId34"/>
    <p:sldId id="346" r:id="rId35"/>
    <p:sldId id="347" r:id="rId36"/>
    <p:sldId id="348" r:id="rId37"/>
    <p:sldId id="349" r:id="rId38"/>
    <p:sldId id="350" r:id="rId39"/>
    <p:sldId id="351" r:id="rId40"/>
    <p:sldId id="352" r:id="rId41"/>
    <p:sldId id="353" r:id="rId42"/>
    <p:sldId id="354" r:id="rId43"/>
    <p:sldId id="355" r:id="rId44"/>
    <p:sldId id="356" r:id="rId45"/>
    <p:sldId id="357" r:id="rId46"/>
    <p:sldId id="358" r:id="rId47"/>
    <p:sldId id="359" r:id="rId48"/>
    <p:sldId id="360" r:id="rId49"/>
    <p:sldId id="361" r:id="rId50"/>
    <p:sldId id="362" r:id="rId51"/>
    <p:sldId id="363" r:id="rId52"/>
    <p:sldId id="364" r:id="rId53"/>
    <p:sldId id="365" r:id="rId5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LARD Guillaume" initials="MG" lastIdx="1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yle moyen 1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556" autoAdjust="0"/>
    <p:restoredTop sz="88486" autoAdjust="0"/>
  </p:normalViewPr>
  <p:slideViewPr>
    <p:cSldViewPr snapToGrid="0">
      <p:cViewPr varScale="1">
        <p:scale>
          <a:sx n="61" d="100"/>
          <a:sy n="61" d="100"/>
        </p:scale>
        <p:origin x="109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-20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notesMaster" Target="notesMasters/notesMaster1.xml"/><Relationship Id="rId63" Type="http://schemas.openxmlformats.org/officeDocument/2006/relationships/customXml" Target="../customXml/item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handoutMaster" Target="handoutMasters/handoutMaster1.xml"/><Relationship Id="rId64" Type="http://schemas.openxmlformats.org/officeDocument/2006/relationships/customXml" Target="../customXml/item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commentAuthors" Target="commentAuthor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94A0D4-EE28-4DBE-AD58-B8790DB822DD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3F9DE61-0E5A-4D4A-8045-9EF4D63D05E9}">
      <dgm:prSet phldrT="[Texte]" custT="1"/>
      <dgm:spPr/>
      <dgm:t>
        <a:bodyPr/>
        <a:lstStyle/>
        <a:p>
          <a:r>
            <a:rPr lang="fr-FR" sz="1800" b="1" dirty="0" smtClean="0"/>
            <a:t>Périmètre d’acquisition</a:t>
          </a:r>
          <a:endParaRPr lang="fr-FR" sz="1800" b="1" dirty="0"/>
        </a:p>
      </dgm:t>
    </dgm:pt>
    <dgm:pt modelId="{F3AA87AF-BB7F-462F-9D8A-F4AD5EA93F35}" type="parTrans" cxnId="{395F70D9-5E86-46CE-92C9-BC8C00E8FC88}">
      <dgm:prSet/>
      <dgm:spPr/>
      <dgm:t>
        <a:bodyPr/>
        <a:lstStyle/>
        <a:p>
          <a:endParaRPr lang="fr-FR"/>
        </a:p>
      </dgm:t>
    </dgm:pt>
    <dgm:pt modelId="{02AEEB4A-22A4-441F-8E6E-C64F361BD915}" type="sibTrans" cxnId="{395F70D9-5E86-46CE-92C9-BC8C00E8FC88}">
      <dgm:prSet/>
      <dgm:spPr/>
      <dgm:t>
        <a:bodyPr/>
        <a:lstStyle/>
        <a:p>
          <a:endParaRPr lang="fr-FR"/>
        </a:p>
      </dgm:t>
    </dgm:pt>
    <dgm:pt modelId="{6EA47EF1-42C2-47AA-9CC2-9B2445C7F983}">
      <dgm:prSet phldrT="[Texte]"/>
      <dgm:spPr/>
      <dgm:t>
        <a:bodyPr/>
        <a:lstStyle/>
        <a:p>
          <a:r>
            <a:rPr lang="fr-FR" dirty="0" smtClean="0"/>
            <a:t>Plan de vol</a:t>
          </a:r>
          <a:endParaRPr lang="fr-FR" dirty="0"/>
        </a:p>
      </dgm:t>
    </dgm:pt>
    <dgm:pt modelId="{54EA8E1E-C6FC-439B-A694-78BAF36DBE0E}" type="parTrans" cxnId="{963FE4CD-507E-4953-BB80-4422895919EC}">
      <dgm:prSet/>
      <dgm:spPr/>
      <dgm:t>
        <a:bodyPr/>
        <a:lstStyle/>
        <a:p>
          <a:endParaRPr lang="fr-FR"/>
        </a:p>
      </dgm:t>
    </dgm:pt>
    <dgm:pt modelId="{3DED5D48-2716-41D3-A87B-59BCF1BE1115}" type="sibTrans" cxnId="{963FE4CD-507E-4953-BB80-4422895919EC}">
      <dgm:prSet/>
      <dgm:spPr/>
      <dgm:t>
        <a:bodyPr/>
        <a:lstStyle/>
        <a:p>
          <a:endParaRPr lang="fr-FR"/>
        </a:p>
      </dgm:t>
    </dgm:pt>
    <dgm:pt modelId="{54948DAE-F006-41DF-BF7D-BAAEF41A493E}">
      <dgm:prSet phldrT="[Texte]"/>
      <dgm:spPr/>
      <dgm:t>
        <a:bodyPr/>
        <a:lstStyle/>
        <a:p>
          <a:r>
            <a:rPr lang="fr-FR" b="1" dirty="0" smtClean="0"/>
            <a:t>Acquisition aérienne</a:t>
          </a:r>
          <a:endParaRPr lang="fr-FR" b="1" dirty="0"/>
        </a:p>
      </dgm:t>
    </dgm:pt>
    <dgm:pt modelId="{1CD83B47-8B0C-429E-B6C0-860F7273A0A9}" type="parTrans" cxnId="{75E3D1D2-59C7-4CEF-8C8A-06977C3A31C4}">
      <dgm:prSet/>
      <dgm:spPr/>
      <dgm:t>
        <a:bodyPr/>
        <a:lstStyle/>
        <a:p>
          <a:endParaRPr lang="fr-FR"/>
        </a:p>
      </dgm:t>
    </dgm:pt>
    <dgm:pt modelId="{960A2924-FDB0-4251-9242-3A577C201FE7}" type="sibTrans" cxnId="{75E3D1D2-59C7-4CEF-8C8A-06977C3A31C4}">
      <dgm:prSet/>
      <dgm:spPr/>
      <dgm:t>
        <a:bodyPr/>
        <a:lstStyle/>
        <a:p>
          <a:endParaRPr lang="fr-FR"/>
        </a:p>
      </dgm:t>
    </dgm:pt>
    <dgm:pt modelId="{18C165A4-CF87-47E5-A143-0ABA14BF357F}">
      <dgm:prSet phldrT="[Texte]"/>
      <dgm:spPr/>
      <dgm:t>
        <a:bodyPr/>
        <a:lstStyle/>
        <a:p>
          <a:r>
            <a:rPr lang="fr-FR" dirty="0" smtClean="0"/>
            <a:t>Aérotriangulation</a:t>
          </a:r>
          <a:endParaRPr lang="fr-FR" dirty="0"/>
        </a:p>
      </dgm:t>
    </dgm:pt>
    <dgm:pt modelId="{B8F280B9-240F-431C-8D10-915DC47DCDE0}" type="parTrans" cxnId="{01922F66-CB4E-4FA9-91B3-92B8735E000B}">
      <dgm:prSet/>
      <dgm:spPr/>
      <dgm:t>
        <a:bodyPr/>
        <a:lstStyle/>
        <a:p>
          <a:endParaRPr lang="fr-FR"/>
        </a:p>
      </dgm:t>
    </dgm:pt>
    <dgm:pt modelId="{8A8D09C5-2635-4742-A46F-7A5D2F7E0148}" type="sibTrans" cxnId="{01922F66-CB4E-4FA9-91B3-92B8735E000B}">
      <dgm:prSet/>
      <dgm:spPr/>
      <dgm:t>
        <a:bodyPr/>
        <a:lstStyle/>
        <a:p>
          <a:endParaRPr lang="fr-FR"/>
        </a:p>
      </dgm:t>
    </dgm:pt>
    <dgm:pt modelId="{D7209D16-8E02-4346-BDC1-876CFB033154}">
      <dgm:prSet phldrT="[Texte]"/>
      <dgm:spPr/>
      <dgm:t>
        <a:bodyPr/>
        <a:lstStyle/>
        <a:p>
          <a:r>
            <a:rPr lang="fr-FR" dirty="0" smtClean="0"/>
            <a:t>Clichés orientés</a:t>
          </a:r>
          <a:endParaRPr lang="fr-FR" dirty="0"/>
        </a:p>
      </dgm:t>
    </dgm:pt>
    <dgm:pt modelId="{55A9E74B-1DF1-4880-BEE7-6EF2FA64759D}" type="parTrans" cxnId="{ABE394A3-3D13-47D4-A941-5D47A954B4F5}">
      <dgm:prSet/>
      <dgm:spPr/>
      <dgm:t>
        <a:bodyPr/>
        <a:lstStyle/>
        <a:p>
          <a:endParaRPr lang="fr-FR"/>
        </a:p>
      </dgm:t>
    </dgm:pt>
    <dgm:pt modelId="{0C82D228-F937-465B-BE56-CAFD11720303}" type="sibTrans" cxnId="{ABE394A3-3D13-47D4-A941-5D47A954B4F5}">
      <dgm:prSet/>
      <dgm:spPr/>
      <dgm:t>
        <a:bodyPr/>
        <a:lstStyle/>
        <a:p>
          <a:endParaRPr lang="fr-FR"/>
        </a:p>
      </dgm:t>
    </dgm:pt>
    <dgm:pt modelId="{5A9103DB-8C24-47D5-B027-8F7B4657047B}">
      <dgm:prSet phldrT="[Texte]"/>
      <dgm:spPr/>
      <dgm:t>
        <a:bodyPr/>
        <a:lstStyle/>
        <a:p>
          <a:r>
            <a:rPr lang="fr-FR" dirty="0" smtClean="0"/>
            <a:t>Stéréopréparation</a:t>
          </a:r>
          <a:endParaRPr lang="fr-FR" dirty="0"/>
        </a:p>
      </dgm:t>
    </dgm:pt>
    <dgm:pt modelId="{FCFB322D-AB6A-4B08-ABE7-EDE86ED1A535}" type="parTrans" cxnId="{C70040B9-C9B1-42C2-BA00-4B4E61DDFFCF}">
      <dgm:prSet/>
      <dgm:spPr/>
      <dgm:t>
        <a:bodyPr/>
        <a:lstStyle/>
        <a:p>
          <a:endParaRPr lang="fr-FR"/>
        </a:p>
      </dgm:t>
    </dgm:pt>
    <dgm:pt modelId="{3F1E4C7A-7513-46B3-A9F8-C8146EF1EA2F}" type="sibTrans" cxnId="{C70040B9-C9B1-42C2-BA00-4B4E61DDFFCF}">
      <dgm:prSet/>
      <dgm:spPr/>
      <dgm:t>
        <a:bodyPr/>
        <a:lstStyle/>
        <a:p>
          <a:endParaRPr lang="fr-FR"/>
        </a:p>
      </dgm:t>
    </dgm:pt>
    <dgm:pt modelId="{51ED9390-EF18-492A-8854-B580C65C3C58}">
      <dgm:prSet phldrT="[Texte]"/>
      <dgm:spPr/>
      <dgm:t>
        <a:bodyPr/>
        <a:lstStyle/>
        <a:p>
          <a:r>
            <a:rPr lang="fr-FR" dirty="0" smtClean="0"/>
            <a:t>Modèle Numérique de Terrain</a:t>
          </a:r>
          <a:endParaRPr lang="fr-FR" dirty="0"/>
        </a:p>
      </dgm:t>
    </dgm:pt>
    <dgm:pt modelId="{43BB51F5-66F7-49F3-8CF1-C787E56851F4}" type="parTrans" cxnId="{343225F1-0FBE-4B95-A3B3-9ED675D51CD9}">
      <dgm:prSet/>
      <dgm:spPr/>
      <dgm:t>
        <a:bodyPr/>
        <a:lstStyle/>
        <a:p>
          <a:endParaRPr lang="fr-FR"/>
        </a:p>
      </dgm:t>
    </dgm:pt>
    <dgm:pt modelId="{131E505E-FB5C-44F0-A73D-63542187F5EC}" type="sibTrans" cxnId="{343225F1-0FBE-4B95-A3B3-9ED675D51CD9}">
      <dgm:prSet/>
      <dgm:spPr/>
      <dgm:t>
        <a:bodyPr/>
        <a:lstStyle/>
        <a:p>
          <a:endParaRPr lang="fr-FR"/>
        </a:p>
      </dgm:t>
    </dgm:pt>
    <dgm:pt modelId="{3274E872-67C3-4BB3-B547-5632A17AEE2C}">
      <dgm:prSet phldrT="[Texte]"/>
      <dgm:spPr/>
      <dgm:t>
        <a:bodyPr/>
        <a:lstStyle/>
        <a:p>
          <a:r>
            <a:rPr lang="fr-FR" dirty="0" smtClean="0"/>
            <a:t>Mosaïquage</a:t>
          </a:r>
          <a:endParaRPr lang="fr-FR" dirty="0"/>
        </a:p>
      </dgm:t>
    </dgm:pt>
    <dgm:pt modelId="{20BF692B-D554-432A-8E1E-291B54ADEB92}" type="parTrans" cxnId="{8C59E1B6-2E77-4305-9D65-7ACF5624AEAB}">
      <dgm:prSet/>
      <dgm:spPr/>
      <dgm:t>
        <a:bodyPr/>
        <a:lstStyle/>
        <a:p>
          <a:endParaRPr lang="fr-FR"/>
        </a:p>
      </dgm:t>
    </dgm:pt>
    <dgm:pt modelId="{9D3E94EF-F0A6-472F-BD3D-150D44C25D4D}" type="sibTrans" cxnId="{8C59E1B6-2E77-4305-9D65-7ACF5624AEAB}">
      <dgm:prSet/>
      <dgm:spPr/>
      <dgm:t>
        <a:bodyPr/>
        <a:lstStyle/>
        <a:p>
          <a:endParaRPr lang="fr-FR"/>
        </a:p>
      </dgm:t>
    </dgm:pt>
    <dgm:pt modelId="{19934A2B-0DEA-48EE-A409-A139AC8543AD}">
      <dgm:prSet phldrT="[Texte]"/>
      <dgm:spPr/>
      <dgm:t>
        <a:bodyPr/>
        <a:lstStyle/>
        <a:p>
          <a:r>
            <a:rPr lang="fr-FR" dirty="0" smtClean="0"/>
            <a:t>Orthorectification, radiométrie…</a:t>
          </a:r>
          <a:endParaRPr lang="fr-FR" dirty="0"/>
        </a:p>
      </dgm:t>
    </dgm:pt>
    <dgm:pt modelId="{F66C2C8B-475B-4AB7-ABDF-4CA9C73B5C31}" type="parTrans" cxnId="{04AB5ED6-24D3-4709-B4BD-6B70EA6003F5}">
      <dgm:prSet/>
      <dgm:spPr/>
      <dgm:t>
        <a:bodyPr/>
        <a:lstStyle/>
        <a:p>
          <a:endParaRPr lang="fr-FR"/>
        </a:p>
      </dgm:t>
    </dgm:pt>
    <dgm:pt modelId="{520DBCD9-9151-46F7-B1B4-B4A10B615ACE}" type="sibTrans" cxnId="{04AB5ED6-24D3-4709-B4BD-6B70EA6003F5}">
      <dgm:prSet/>
      <dgm:spPr/>
      <dgm:t>
        <a:bodyPr/>
        <a:lstStyle/>
        <a:p>
          <a:endParaRPr lang="fr-FR"/>
        </a:p>
      </dgm:t>
    </dgm:pt>
    <dgm:pt modelId="{2DD40DBA-12F0-4418-A8FF-3C8DA2D06FCA}">
      <dgm:prSet phldrT="[Texte]"/>
      <dgm:spPr/>
      <dgm:t>
        <a:bodyPr/>
        <a:lstStyle/>
        <a:p>
          <a:r>
            <a:rPr lang="fr-FR" dirty="0" smtClean="0"/>
            <a:t>Orthophoto</a:t>
          </a:r>
          <a:endParaRPr lang="fr-FR" dirty="0"/>
        </a:p>
      </dgm:t>
    </dgm:pt>
    <dgm:pt modelId="{3D51DD6A-C93C-4BBB-ADA0-75445F7DE0ED}" type="parTrans" cxnId="{28DE0A87-C417-43CC-915D-5A01C7E4F5B9}">
      <dgm:prSet/>
      <dgm:spPr/>
      <dgm:t>
        <a:bodyPr/>
        <a:lstStyle/>
        <a:p>
          <a:endParaRPr lang="fr-FR"/>
        </a:p>
      </dgm:t>
    </dgm:pt>
    <dgm:pt modelId="{79347BAB-14BF-4342-A3B9-A3F0E0D1C5DA}" type="sibTrans" cxnId="{28DE0A87-C417-43CC-915D-5A01C7E4F5B9}">
      <dgm:prSet/>
      <dgm:spPr/>
      <dgm:t>
        <a:bodyPr/>
        <a:lstStyle/>
        <a:p>
          <a:endParaRPr lang="fr-FR"/>
        </a:p>
      </dgm:t>
    </dgm:pt>
    <dgm:pt modelId="{174F3960-539E-4D1E-93C1-BC89CC1E1804}" type="pres">
      <dgm:prSet presAssocID="{8F94A0D4-EE28-4DBE-AD58-B8790DB822DD}" presName="Name0" presStyleCnt="0">
        <dgm:presLayoutVars>
          <dgm:dir/>
        </dgm:presLayoutVars>
      </dgm:prSet>
      <dgm:spPr/>
      <dgm:t>
        <a:bodyPr/>
        <a:lstStyle/>
        <a:p>
          <a:endParaRPr lang="fr-FR"/>
        </a:p>
      </dgm:t>
    </dgm:pt>
    <dgm:pt modelId="{5B3EF6E9-C40E-4401-B0C1-EC21B26F9E4F}" type="pres">
      <dgm:prSet presAssocID="{93F9DE61-0E5A-4D4A-8045-9EF4D63D05E9}" presName="parComposite" presStyleCnt="0"/>
      <dgm:spPr/>
    </dgm:pt>
    <dgm:pt modelId="{B0338E05-5C20-45CC-B79F-DFA091F30EF6}" type="pres">
      <dgm:prSet presAssocID="{93F9DE61-0E5A-4D4A-8045-9EF4D63D05E9}" presName="parBigCircle" presStyleLbl="node0" presStyleIdx="0" presStyleCnt="4"/>
      <dgm:spPr/>
    </dgm:pt>
    <dgm:pt modelId="{FD56D05B-3E44-4BE4-8249-98BA68E2CF9E}" type="pres">
      <dgm:prSet presAssocID="{93F9DE61-0E5A-4D4A-8045-9EF4D63D05E9}" presName="parTx" presStyleLbl="revTx" presStyleIdx="0" presStyleCnt="16"/>
      <dgm:spPr/>
      <dgm:t>
        <a:bodyPr/>
        <a:lstStyle/>
        <a:p>
          <a:endParaRPr lang="fr-FR"/>
        </a:p>
      </dgm:t>
    </dgm:pt>
    <dgm:pt modelId="{3F7672D8-1EF9-41BE-88F9-44B587F5282C}" type="pres">
      <dgm:prSet presAssocID="{93F9DE61-0E5A-4D4A-8045-9EF4D63D05E9}" presName="bSpace" presStyleCnt="0"/>
      <dgm:spPr/>
    </dgm:pt>
    <dgm:pt modelId="{A9C6B4E1-FFFF-4531-90E0-15832E9886F8}" type="pres">
      <dgm:prSet presAssocID="{93F9DE61-0E5A-4D4A-8045-9EF4D63D05E9}" presName="parBackupNorm" presStyleCnt="0"/>
      <dgm:spPr/>
    </dgm:pt>
    <dgm:pt modelId="{8D5AD979-D528-4062-B2FE-0C4D02E4480B}" type="pres">
      <dgm:prSet presAssocID="{02AEEB4A-22A4-441F-8E6E-C64F361BD915}" presName="parSpace" presStyleCnt="0"/>
      <dgm:spPr/>
    </dgm:pt>
    <dgm:pt modelId="{5249BCFF-733A-4FAE-97AB-4B2E8B13A2BC}" type="pres">
      <dgm:prSet presAssocID="{6EA47EF1-42C2-47AA-9CC2-9B2445C7F983}" presName="desBackupLeftNorm" presStyleCnt="0"/>
      <dgm:spPr/>
    </dgm:pt>
    <dgm:pt modelId="{6C8495C3-CBAE-48A8-B7DE-E69A5DC315A3}" type="pres">
      <dgm:prSet presAssocID="{6EA47EF1-42C2-47AA-9CC2-9B2445C7F983}" presName="desComposite" presStyleCnt="0"/>
      <dgm:spPr/>
    </dgm:pt>
    <dgm:pt modelId="{4AFF625E-53B0-4607-8B05-E2E70AB50E28}" type="pres">
      <dgm:prSet presAssocID="{6EA47EF1-42C2-47AA-9CC2-9B2445C7F983}" presName="desCircle" presStyleLbl="node1" presStyleIdx="0" presStyleCnt="6"/>
      <dgm:spPr/>
    </dgm:pt>
    <dgm:pt modelId="{B239DEC7-FB06-46A2-945A-33EBE24B84E0}" type="pres">
      <dgm:prSet presAssocID="{6EA47EF1-42C2-47AA-9CC2-9B2445C7F983}" presName="chTx" presStyleLbl="revTx" presStyleIdx="1" presStyleCnt="16"/>
      <dgm:spPr/>
      <dgm:t>
        <a:bodyPr/>
        <a:lstStyle/>
        <a:p>
          <a:endParaRPr lang="fr-FR"/>
        </a:p>
      </dgm:t>
    </dgm:pt>
    <dgm:pt modelId="{637B7F23-E8A9-4816-9D81-694A90D34CBC}" type="pres">
      <dgm:prSet presAssocID="{6EA47EF1-42C2-47AA-9CC2-9B2445C7F983}" presName="desTx" presStyleLbl="revTx" presStyleIdx="2" presStyleCnt="16">
        <dgm:presLayoutVars>
          <dgm:bulletEnabled val="1"/>
        </dgm:presLayoutVars>
      </dgm:prSet>
      <dgm:spPr/>
    </dgm:pt>
    <dgm:pt modelId="{50AEF5AC-07CD-4696-B8EC-1A4E61CAF48E}" type="pres">
      <dgm:prSet presAssocID="{6EA47EF1-42C2-47AA-9CC2-9B2445C7F983}" presName="desBackupRightNorm" presStyleCnt="0"/>
      <dgm:spPr/>
    </dgm:pt>
    <dgm:pt modelId="{DE3878CE-B8C5-4A83-8EE6-86EC0B5AD90F}" type="pres">
      <dgm:prSet presAssocID="{3DED5D48-2716-41D3-A87B-59BCF1BE1115}" presName="desSpace" presStyleCnt="0"/>
      <dgm:spPr/>
    </dgm:pt>
    <dgm:pt modelId="{4FF06023-6103-42CC-95EB-65F69FD31E40}" type="pres">
      <dgm:prSet presAssocID="{5A9103DB-8C24-47D5-B027-8F7B4657047B}" presName="desBackupLeftNorm" presStyleCnt="0"/>
      <dgm:spPr/>
    </dgm:pt>
    <dgm:pt modelId="{BAA083E9-9462-4269-A312-3D5421DC5DCA}" type="pres">
      <dgm:prSet presAssocID="{5A9103DB-8C24-47D5-B027-8F7B4657047B}" presName="desComposite" presStyleCnt="0"/>
      <dgm:spPr/>
    </dgm:pt>
    <dgm:pt modelId="{72F84066-6286-4422-92E4-6CA99AF89DEB}" type="pres">
      <dgm:prSet presAssocID="{5A9103DB-8C24-47D5-B027-8F7B4657047B}" presName="desCircle" presStyleLbl="node1" presStyleIdx="1" presStyleCnt="6"/>
      <dgm:spPr/>
    </dgm:pt>
    <dgm:pt modelId="{E4411FF3-9BF9-4562-803C-007CBB686F77}" type="pres">
      <dgm:prSet presAssocID="{5A9103DB-8C24-47D5-B027-8F7B4657047B}" presName="chTx" presStyleLbl="revTx" presStyleIdx="3" presStyleCnt="16"/>
      <dgm:spPr/>
      <dgm:t>
        <a:bodyPr/>
        <a:lstStyle/>
        <a:p>
          <a:endParaRPr lang="fr-FR"/>
        </a:p>
      </dgm:t>
    </dgm:pt>
    <dgm:pt modelId="{530880DD-CE18-46D8-9719-151C421FE15B}" type="pres">
      <dgm:prSet presAssocID="{5A9103DB-8C24-47D5-B027-8F7B4657047B}" presName="desTx" presStyleLbl="revTx" presStyleIdx="4" presStyleCnt="16">
        <dgm:presLayoutVars>
          <dgm:bulletEnabled val="1"/>
        </dgm:presLayoutVars>
      </dgm:prSet>
      <dgm:spPr/>
    </dgm:pt>
    <dgm:pt modelId="{7C0B00C2-74CD-4198-A4D7-92B2D3BD1C6F}" type="pres">
      <dgm:prSet presAssocID="{5A9103DB-8C24-47D5-B027-8F7B4657047B}" presName="desBackupRightNorm" presStyleCnt="0"/>
      <dgm:spPr/>
    </dgm:pt>
    <dgm:pt modelId="{88CA34D3-3A45-4114-9642-6A15367F3470}" type="pres">
      <dgm:prSet presAssocID="{3F1E4C7A-7513-46B3-A9F8-C8146EF1EA2F}" presName="desSpace" presStyleCnt="0"/>
      <dgm:spPr/>
    </dgm:pt>
    <dgm:pt modelId="{2109E693-B04F-42A6-982F-09EE223701B7}" type="pres">
      <dgm:prSet presAssocID="{54948DAE-F006-41DF-BF7D-BAAEF41A493E}" presName="parComposite" presStyleCnt="0"/>
      <dgm:spPr/>
    </dgm:pt>
    <dgm:pt modelId="{6BECA92B-94D1-4FD3-9F71-1F0414BECDFC}" type="pres">
      <dgm:prSet presAssocID="{54948DAE-F006-41DF-BF7D-BAAEF41A493E}" presName="parBigCircle" presStyleLbl="node0" presStyleIdx="1" presStyleCnt="4"/>
      <dgm:spPr/>
    </dgm:pt>
    <dgm:pt modelId="{964B384E-DD0E-419B-901E-0893BF28CE94}" type="pres">
      <dgm:prSet presAssocID="{54948DAE-F006-41DF-BF7D-BAAEF41A493E}" presName="parTx" presStyleLbl="revTx" presStyleIdx="5" presStyleCnt="16"/>
      <dgm:spPr/>
      <dgm:t>
        <a:bodyPr/>
        <a:lstStyle/>
        <a:p>
          <a:endParaRPr lang="fr-FR"/>
        </a:p>
      </dgm:t>
    </dgm:pt>
    <dgm:pt modelId="{4A4975A7-8AC7-45C7-9CD1-864116AC6E2F}" type="pres">
      <dgm:prSet presAssocID="{54948DAE-F006-41DF-BF7D-BAAEF41A493E}" presName="bSpace" presStyleCnt="0"/>
      <dgm:spPr/>
    </dgm:pt>
    <dgm:pt modelId="{4D3B9722-A383-458C-9BA8-45680853E1F8}" type="pres">
      <dgm:prSet presAssocID="{54948DAE-F006-41DF-BF7D-BAAEF41A493E}" presName="parBackupNorm" presStyleCnt="0"/>
      <dgm:spPr/>
    </dgm:pt>
    <dgm:pt modelId="{11B1BC74-C26F-43EA-A6EB-9AA841BA07E0}" type="pres">
      <dgm:prSet presAssocID="{960A2924-FDB0-4251-9242-3A577C201FE7}" presName="parSpace" presStyleCnt="0"/>
      <dgm:spPr/>
    </dgm:pt>
    <dgm:pt modelId="{B22123E2-22FC-4510-8FFB-B6A281292061}" type="pres">
      <dgm:prSet presAssocID="{18C165A4-CF87-47E5-A143-0ABA14BF357F}" presName="desBackupLeftNorm" presStyleCnt="0"/>
      <dgm:spPr/>
    </dgm:pt>
    <dgm:pt modelId="{D8F216DF-A576-4CDD-9310-4E8A52AB0582}" type="pres">
      <dgm:prSet presAssocID="{18C165A4-CF87-47E5-A143-0ABA14BF357F}" presName="desComposite" presStyleCnt="0"/>
      <dgm:spPr/>
    </dgm:pt>
    <dgm:pt modelId="{D2C9AF97-B609-4E06-BA0D-736285203D21}" type="pres">
      <dgm:prSet presAssocID="{18C165A4-CF87-47E5-A143-0ABA14BF357F}" presName="desCircle" presStyleLbl="node1" presStyleIdx="2" presStyleCnt="6"/>
      <dgm:spPr/>
    </dgm:pt>
    <dgm:pt modelId="{5510AA3E-5D6D-4F58-B196-9E34C54FA86A}" type="pres">
      <dgm:prSet presAssocID="{18C165A4-CF87-47E5-A143-0ABA14BF357F}" presName="chTx" presStyleLbl="revTx" presStyleIdx="6" presStyleCnt="16"/>
      <dgm:spPr/>
      <dgm:t>
        <a:bodyPr/>
        <a:lstStyle/>
        <a:p>
          <a:endParaRPr lang="fr-FR"/>
        </a:p>
      </dgm:t>
    </dgm:pt>
    <dgm:pt modelId="{2571166C-A932-4080-A4D4-11CA13AB921F}" type="pres">
      <dgm:prSet presAssocID="{18C165A4-CF87-47E5-A143-0ABA14BF357F}" presName="desTx" presStyleLbl="revTx" presStyleIdx="7" presStyleCnt="16">
        <dgm:presLayoutVars>
          <dgm:bulletEnabled val="1"/>
        </dgm:presLayoutVars>
      </dgm:prSet>
      <dgm:spPr/>
    </dgm:pt>
    <dgm:pt modelId="{B8495400-EAA1-426D-9E54-1AFACF8FF456}" type="pres">
      <dgm:prSet presAssocID="{18C165A4-CF87-47E5-A143-0ABA14BF357F}" presName="desBackupRightNorm" presStyleCnt="0"/>
      <dgm:spPr/>
    </dgm:pt>
    <dgm:pt modelId="{CC07393F-83FF-4C2E-8D12-7B002691A80A}" type="pres">
      <dgm:prSet presAssocID="{8A8D09C5-2635-4742-A46F-7A5D2F7E0148}" presName="desSpace" presStyleCnt="0"/>
      <dgm:spPr/>
    </dgm:pt>
    <dgm:pt modelId="{52E1BB93-C9E3-4272-A8E4-A465D62D0878}" type="pres">
      <dgm:prSet presAssocID="{D7209D16-8E02-4346-BDC1-876CFB033154}" presName="parComposite" presStyleCnt="0"/>
      <dgm:spPr/>
    </dgm:pt>
    <dgm:pt modelId="{5DF0BF22-95FF-40A1-98EE-D8EB5A61B0CA}" type="pres">
      <dgm:prSet presAssocID="{D7209D16-8E02-4346-BDC1-876CFB033154}" presName="parBigCircle" presStyleLbl="node0" presStyleIdx="2" presStyleCnt="4"/>
      <dgm:spPr/>
    </dgm:pt>
    <dgm:pt modelId="{5E8F636D-88BE-4788-BC6A-7D9F601ED134}" type="pres">
      <dgm:prSet presAssocID="{D7209D16-8E02-4346-BDC1-876CFB033154}" presName="parTx" presStyleLbl="revTx" presStyleIdx="8" presStyleCnt="16"/>
      <dgm:spPr/>
      <dgm:t>
        <a:bodyPr/>
        <a:lstStyle/>
        <a:p>
          <a:endParaRPr lang="fr-FR"/>
        </a:p>
      </dgm:t>
    </dgm:pt>
    <dgm:pt modelId="{4DA86F24-1D5E-46BA-A398-981CDAC7FD15}" type="pres">
      <dgm:prSet presAssocID="{D7209D16-8E02-4346-BDC1-876CFB033154}" presName="bSpace" presStyleCnt="0"/>
      <dgm:spPr/>
    </dgm:pt>
    <dgm:pt modelId="{3186AEB4-B1B9-4822-940C-355DE013E9BB}" type="pres">
      <dgm:prSet presAssocID="{D7209D16-8E02-4346-BDC1-876CFB033154}" presName="parBackupNorm" presStyleCnt="0"/>
      <dgm:spPr/>
    </dgm:pt>
    <dgm:pt modelId="{3CBA739C-E86C-466A-A7EA-C45390C0C2C7}" type="pres">
      <dgm:prSet presAssocID="{0C82D228-F937-465B-BE56-CAFD11720303}" presName="parSpace" presStyleCnt="0"/>
      <dgm:spPr/>
    </dgm:pt>
    <dgm:pt modelId="{B6196988-C219-4ACD-8280-9B2ED255EB7A}" type="pres">
      <dgm:prSet presAssocID="{51ED9390-EF18-492A-8854-B580C65C3C58}" presName="desBackupLeftNorm" presStyleCnt="0"/>
      <dgm:spPr/>
    </dgm:pt>
    <dgm:pt modelId="{84188E75-9620-4831-95E7-9C3A22FEE11F}" type="pres">
      <dgm:prSet presAssocID="{51ED9390-EF18-492A-8854-B580C65C3C58}" presName="desComposite" presStyleCnt="0"/>
      <dgm:spPr/>
    </dgm:pt>
    <dgm:pt modelId="{6CDCC6BC-AA08-4A36-8A35-600A87C07191}" type="pres">
      <dgm:prSet presAssocID="{51ED9390-EF18-492A-8854-B580C65C3C58}" presName="desCircle" presStyleLbl="node1" presStyleIdx="3" presStyleCnt="6"/>
      <dgm:spPr/>
    </dgm:pt>
    <dgm:pt modelId="{44F1209F-5507-467F-A2DB-F6DA3CB6506C}" type="pres">
      <dgm:prSet presAssocID="{51ED9390-EF18-492A-8854-B580C65C3C58}" presName="chTx" presStyleLbl="revTx" presStyleIdx="9" presStyleCnt="16"/>
      <dgm:spPr/>
      <dgm:t>
        <a:bodyPr/>
        <a:lstStyle/>
        <a:p>
          <a:endParaRPr lang="fr-FR"/>
        </a:p>
      </dgm:t>
    </dgm:pt>
    <dgm:pt modelId="{CE446543-0012-4830-978E-1967530A2138}" type="pres">
      <dgm:prSet presAssocID="{51ED9390-EF18-492A-8854-B580C65C3C58}" presName="desTx" presStyleLbl="revTx" presStyleIdx="10" presStyleCnt="16">
        <dgm:presLayoutVars>
          <dgm:bulletEnabled val="1"/>
        </dgm:presLayoutVars>
      </dgm:prSet>
      <dgm:spPr/>
    </dgm:pt>
    <dgm:pt modelId="{A769BC75-28AC-4B6E-93EE-9AD2CFAAE4E5}" type="pres">
      <dgm:prSet presAssocID="{51ED9390-EF18-492A-8854-B580C65C3C58}" presName="desBackupRightNorm" presStyleCnt="0"/>
      <dgm:spPr/>
    </dgm:pt>
    <dgm:pt modelId="{A40BC2A4-D279-405E-96F2-EDB6F09A077E}" type="pres">
      <dgm:prSet presAssocID="{131E505E-FB5C-44F0-A73D-63542187F5EC}" presName="desSpace" presStyleCnt="0"/>
      <dgm:spPr/>
    </dgm:pt>
    <dgm:pt modelId="{58A26D6B-2CFF-4EAC-A717-58639B851567}" type="pres">
      <dgm:prSet presAssocID="{3274E872-67C3-4BB3-B547-5632A17AEE2C}" presName="desBackupLeftNorm" presStyleCnt="0"/>
      <dgm:spPr/>
    </dgm:pt>
    <dgm:pt modelId="{6535E44E-3E31-4FB9-A363-B224EF0D0004}" type="pres">
      <dgm:prSet presAssocID="{3274E872-67C3-4BB3-B547-5632A17AEE2C}" presName="desComposite" presStyleCnt="0"/>
      <dgm:spPr/>
    </dgm:pt>
    <dgm:pt modelId="{57D155D2-6CA1-42FA-A031-A66CD03A82B5}" type="pres">
      <dgm:prSet presAssocID="{3274E872-67C3-4BB3-B547-5632A17AEE2C}" presName="desCircle" presStyleLbl="node1" presStyleIdx="4" presStyleCnt="6"/>
      <dgm:spPr/>
    </dgm:pt>
    <dgm:pt modelId="{A2DC5E64-FEB1-4A36-92D3-82D2244550FB}" type="pres">
      <dgm:prSet presAssocID="{3274E872-67C3-4BB3-B547-5632A17AEE2C}" presName="chTx" presStyleLbl="revTx" presStyleIdx="11" presStyleCnt="16"/>
      <dgm:spPr/>
      <dgm:t>
        <a:bodyPr/>
        <a:lstStyle/>
        <a:p>
          <a:endParaRPr lang="fr-FR"/>
        </a:p>
      </dgm:t>
    </dgm:pt>
    <dgm:pt modelId="{6FB62FD7-A320-400A-A618-11FF03F75063}" type="pres">
      <dgm:prSet presAssocID="{3274E872-67C3-4BB3-B547-5632A17AEE2C}" presName="desTx" presStyleLbl="revTx" presStyleIdx="12" presStyleCnt="16">
        <dgm:presLayoutVars>
          <dgm:bulletEnabled val="1"/>
        </dgm:presLayoutVars>
      </dgm:prSet>
      <dgm:spPr/>
    </dgm:pt>
    <dgm:pt modelId="{F8CE95C0-70D7-423C-8E98-677C2FA5E9FB}" type="pres">
      <dgm:prSet presAssocID="{3274E872-67C3-4BB3-B547-5632A17AEE2C}" presName="desBackupRightNorm" presStyleCnt="0"/>
      <dgm:spPr/>
    </dgm:pt>
    <dgm:pt modelId="{9F206163-8318-4191-BA74-1CD3DD2B56AE}" type="pres">
      <dgm:prSet presAssocID="{9D3E94EF-F0A6-472F-BD3D-150D44C25D4D}" presName="desSpace" presStyleCnt="0"/>
      <dgm:spPr/>
    </dgm:pt>
    <dgm:pt modelId="{2ADAE0BD-B2C4-4351-B73C-8EBE0894BA1B}" type="pres">
      <dgm:prSet presAssocID="{19934A2B-0DEA-48EE-A409-A139AC8543AD}" presName="desBackupLeftNorm" presStyleCnt="0"/>
      <dgm:spPr/>
    </dgm:pt>
    <dgm:pt modelId="{2DD698E8-12CB-4058-8326-BE5BFE7C57EF}" type="pres">
      <dgm:prSet presAssocID="{19934A2B-0DEA-48EE-A409-A139AC8543AD}" presName="desComposite" presStyleCnt="0"/>
      <dgm:spPr/>
    </dgm:pt>
    <dgm:pt modelId="{F46575A5-C47C-49C2-9A14-22635CD73425}" type="pres">
      <dgm:prSet presAssocID="{19934A2B-0DEA-48EE-A409-A139AC8543AD}" presName="desCircle" presStyleLbl="node1" presStyleIdx="5" presStyleCnt="6"/>
      <dgm:spPr/>
    </dgm:pt>
    <dgm:pt modelId="{62B9C874-E7C8-498E-BDDD-9EBB27A69A6D}" type="pres">
      <dgm:prSet presAssocID="{19934A2B-0DEA-48EE-A409-A139AC8543AD}" presName="chTx" presStyleLbl="revTx" presStyleIdx="13" presStyleCnt="16"/>
      <dgm:spPr/>
      <dgm:t>
        <a:bodyPr/>
        <a:lstStyle/>
        <a:p>
          <a:endParaRPr lang="fr-FR"/>
        </a:p>
      </dgm:t>
    </dgm:pt>
    <dgm:pt modelId="{37C0CCB8-E01D-4BAA-98A8-3E1BC78BA37F}" type="pres">
      <dgm:prSet presAssocID="{19934A2B-0DEA-48EE-A409-A139AC8543AD}" presName="desTx" presStyleLbl="revTx" presStyleIdx="14" presStyleCnt="16">
        <dgm:presLayoutVars>
          <dgm:bulletEnabled val="1"/>
        </dgm:presLayoutVars>
      </dgm:prSet>
      <dgm:spPr/>
    </dgm:pt>
    <dgm:pt modelId="{C2DD8C45-1202-4F62-9241-2D6699EB1AC3}" type="pres">
      <dgm:prSet presAssocID="{19934A2B-0DEA-48EE-A409-A139AC8543AD}" presName="desBackupRightNorm" presStyleCnt="0"/>
      <dgm:spPr/>
    </dgm:pt>
    <dgm:pt modelId="{A51AC52B-B8D6-4716-AFFD-FB33E32F6E85}" type="pres">
      <dgm:prSet presAssocID="{520DBCD9-9151-46F7-B1B4-B4A10B615ACE}" presName="desSpace" presStyleCnt="0"/>
      <dgm:spPr/>
    </dgm:pt>
    <dgm:pt modelId="{C2636608-4250-4FA0-A67E-507938C590D5}" type="pres">
      <dgm:prSet presAssocID="{2DD40DBA-12F0-4418-A8FF-3C8DA2D06FCA}" presName="parComposite" presStyleCnt="0"/>
      <dgm:spPr/>
    </dgm:pt>
    <dgm:pt modelId="{C22EE42F-F37F-4586-ACBF-DCB00B9B1137}" type="pres">
      <dgm:prSet presAssocID="{2DD40DBA-12F0-4418-A8FF-3C8DA2D06FCA}" presName="parBigCircle" presStyleLbl="node0" presStyleIdx="3" presStyleCnt="4"/>
      <dgm:spPr/>
    </dgm:pt>
    <dgm:pt modelId="{844F7D25-3184-464E-B853-BA98481B46F0}" type="pres">
      <dgm:prSet presAssocID="{2DD40DBA-12F0-4418-A8FF-3C8DA2D06FCA}" presName="parTx" presStyleLbl="revTx" presStyleIdx="15" presStyleCnt="16"/>
      <dgm:spPr/>
      <dgm:t>
        <a:bodyPr/>
        <a:lstStyle/>
        <a:p>
          <a:endParaRPr lang="fr-FR"/>
        </a:p>
      </dgm:t>
    </dgm:pt>
    <dgm:pt modelId="{8F5B7466-DAF8-47A0-8EFD-2A4DA4DA75F0}" type="pres">
      <dgm:prSet presAssocID="{2DD40DBA-12F0-4418-A8FF-3C8DA2D06FCA}" presName="bSpace" presStyleCnt="0"/>
      <dgm:spPr/>
    </dgm:pt>
    <dgm:pt modelId="{4A1E045B-0A8B-4C6E-A554-9A493F2E9ECA}" type="pres">
      <dgm:prSet presAssocID="{2DD40DBA-12F0-4418-A8FF-3C8DA2D06FCA}" presName="parBackupNorm" presStyleCnt="0"/>
      <dgm:spPr/>
    </dgm:pt>
    <dgm:pt modelId="{15EBD46C-C84F-4F4F-81D0-7E8A153B0A77}" type="pres">
      <dgm:prSet presAssocID="{79347BAB-14BF-4342-A3B9-A3F0E0D1C5DA}" presName="parSpace" presStyleCnt="0"/>
      <dgm:spPr/>
    </dgm:pt>
  </dgm:ptLst>
  <dgm:cxnLst>
    <dgm:cxn modelId="{125EB566-E375-4ABD-8F1F-DD19DABEA95A}" type="presOf" srcId="{5A9103DB-8C24-47D5-B027-8F7B4657047B}" destId="{E4411FF3-9BF9-4562-803C-007CBB686F77}" srcOrd="0" destOrd="0" presId="urn:microsoft.com/office/officeart/2008/layout/CircleAccentTimeline"/>
    <dgm:cxn modelId="{9D7D2C3B-6D8B-4FAE-8A73-A30777E2DC69}" type="presOf" srcId="{8F94A0D4-EE28-4DBE-AD58-B8790DB822DD}" destId="{174F3960-539E-4D1E-93C1-BC89CC1E1804}" srcOrd="0" destOrd="0" presId="urn:microsoft.com/office/officeart/2008/layout/CircleAccentTimeline"/>
    <dgm:cxn modelId="{D8B69D88-92B8-484C-86ED-4F6F466EE7A4}" type="presOf" srcId="{19934A2B-0DEA-48EE-A409-A139AC8543AD}" destId="{62B9C874-E7C8-498E-BDDD-9EBB27A69A6D}" srcOrd="0" destOrd="0" presId="urn:microsoft.com/office/officeart/2008/layout/CircleAccentTimeline"/>
    <dgm:cxn modelId="{ABE394A3-3D13-47D4-A941-5D47A954B4F5}" srcId="{8F94A0D4-EE28-4DBE-AD58-B8790DB822DD}" destId="{D7209D16-8E02-4346-BDC1-876CFB033154}" srcOrd="2" destOrd="0" parTransId="{55A9E74B-1DF1-4880-BEE7-6EF2FA64759D}" sibTransId="{0C82D228-F937-465B-BE56-CAFD11720303}"/>
    <dgm:cxn modelId="{4BD3E857-AE33-47CD-9CF7-01AC45836C12}" type="presOf" srcId="{2DD40DBA-12F0-4418-A8FF-3C8DA2D06FCA}" destId="{844F7D25-3184-464E-B853-BA98481B46F0}" srcOrd="0" destOrd="0" presId="urn:microsoft.com/office/officeart/2008/layout/CircleAccentTimeline"/>
    <dgm:cxn modelId="{70A62281-6277-42F0-B946-E5C422CF1816}" type="presOf" srcId="{51ED9390-EF18-492A-8854-B580C65C3C58}" destId="{44F1209F-5507-467F-A2DB-F6DA3CB6506C}" srcOrd="0" destOrd="0" presId="urn:microsoft.com/office/officeart/2008/layout/CircleAccentTimeline"/>
    <dgm:cxn modelId="{C64F906C-81D5-497B-B29D-1FD33007F785}" type="presOf" srcId="{54948DAE-F006-41DF-BF7D-BAAEF41A493E}" destId="{964B384E-DD0E-419B-901E-0893BF28CE94}" srcOrd="0" destOrd="0" presId="urn:microsoft.com/office/officeart/2008/layout/CircleAccentTimeline"/>
    <dgm:cxn modelId="{75E3D1D2-59C7-4CEF-8C8A-06977C3A31C4}" srcId="{8F94A0D4-EE28-4DBE-AD58-B8790DB822DD}" destId="{54948DAE-F006-41DF-BF7D-BAAEF41A493E}" srcOrd="1" destOrd="0" parTransId="{1CD83B47-8B0C-429E-B6C0-860F7273A0A9}" sibTransId="{960A2924-FDB0-4251-9242-3A577C201FE7}"/>
    <dgm:cxn modelId="{343225F1-0FBE-4B95-A3B3-9ED675D51CD9}" srcId="{D7209D16-8E02-4346-BDC1-876CFB033154}" destId="{51ED9390-EF18-492A-8854-B580C65C3C58}" srcOrd="0" destOrd="0" parTransId="{43BB51F5-66F7-49F3-8CF1-C787E56851F4}" sibTransId="{131E505E-FB5C-44F0-A73D-63542187F5EC}"/>
    <dgm:cxn modelId="{28DE0A87-C417-43CC-915D-5A01C7E4F5B9}" srcId="{8F94A0D4-EE28-4DBE-AD58-B8790DB822DD}" destId="{2DD40DBA-12F0-4418-A8FF-3C8DA2D06FCA}" srcOrd="3" destOrd="0" parTransId="{3D51DD6A-C93C-4BBB-ADA0-75445F7DE0ED}" sibTransId="{79347BAB-14BF-4342-A3B9-A3F0E0D1C5DA}"/>
    <dgm:cxn modelId="{FDA4CB11-A371-49FC-B30A-B924042AE4D2}" type="presOf" srcId="{18C165A4-CF87-47E5-A143-0ABA14BF357F}" destId="{5510AA3E-5D6D-4F58-B196-9E34C54FA86A}" srcOrd="0" destOrd="0" presId="urn:microsoft.com/office/officeart/2008/layout/CircleAccentTimeline"/>
    <dgm:cxn modelId="{395F70D9-5E86-46CE-92C9-BC8C00E8FC88}" srcId="{8F94A0D4-EE28-4DBE-AD58-B8790DB822DD}" destId="{93F9DE61-0E5A-4D4A-8045-9EF4D63D05E9}" srcOrd="0" destOrd="0" parTransId="{F3AA87AF-BB7F-462F-9D8A-F4AD5EA93F35}" sibTransId="{02AEEB4A-22A4-441F-8E6E-C64F361BD915}"/>
    <dgm:cxn modelId="{04AB5ED6-24D3-4709-B4BD-6B70EA6003F5}" srcId="{D7209D16-8E02-4346-BDC1-876CFB033154}" destId="{19934A2B-0DEA-48EE-A409-A139AC8543AD}" srcOrd="2" destOrd="0" parTransId="{F66C2C8B-475B-4AB7-ABDF-4CA9C73B5C31}" sibTransId="{520DBCD9-9151-46F7-B1B4-B4A10B615ACE}"/>
    <dgm:cxn modelId="{C70040B9-C9B1-42C2-BA00-4B4E61DDFFCF}" srcId="{93F9DE61-0E5A-4D4A-8045-9EF4D63D05E9}" destId="{5A9103DB-8C24-47D5-B027-8F7B4657047B}" srcOrd="1" destOrd="0" parTransId="{FCFB322D-AB6A-4B08-ABE7-EDE86ED1A535}" sibTransId="{3F1E4C7A-7513-46B3-A9F8-C8146EF1EA2F}"/>
    <dgm:cxn modelId="{963FE4CD-507E-4953-BB80-4422895919EC}" srcId="{93F9DE61-0E5A-4D4A-8045-9EF4D63D05E9}" destId="{6EA47EF1-42C2-47AA-9CC2-9B2445C7F983}" srcOrd="0" destOrd="0" parTransId="{54EA8E1E-C6FC-439B-A694-78BAF36DBE0E}" sibTransId="{3DED5D48-2716-41D3-A87B-59BCF1BE1115}"/>
    <dgm:cxn modelId="{4784100D-77D9-4560-9DAF-52D5513E83DF}" type="presOf" srcId="{D7209D16-8E02-4346-BDC1-876CFB033154}" destId="{5E8F636D-88BE-4788-BC6A-7D9F601ED134}" srcOrd="0" destOrd="0" presId="urn:microsoft.com/office/officeart/2008/layout/CircleAccentTimeline"/>
    <dgm:cxn modelId="{857FDBFF-3877-489C-9158-8F7931FBE7CA}" type="presOf" srcId="{93F9DE61-0E5A-4D4A-8045-9EF4D63D05E9}" destId="{FD56D05B-3E44-4BE4-8249-98BA68E2CF9E}" srcOrd="0" destOrd="0" presId="urn:microsoft.com/office/officeart/2008/layout/CircleAccentTimeline"/>
    <dgm:cxn modelId="{01922F66-CB4E-4FA9-91B3-92B8735E000B}" srcId="{54948DAE-F006-41DF-BF7D-BAAEF41A493E}" destId="{18C165A4-CF87-47E5-A143-0ABA14BF357F}" srcOrd="0" destOrd="0" parTransId="{B8F280B9-240F-431C-8D10-915DC47DCDE0}" sibTransId="{8A8D09C5-2635-4742-A46F-7A5D2F7E0148}"/>
    <dgm:cxn modelId="{523C3B56-B1C2-45D7-A0D2-B8BB56766ACF}" type="presOf" srcId="{6EA47EF1-42C2-47AA-9CC2-9B2445C7F983}" destId="{B239DEC7-FB06-46A2-945A-33EBE24B84E0}" srcOrd="0" destOrd="0" presId="urn:microsoft.com/office/officeart/2008/layout/CircleAccentTimeline"/>
    <dgm:cxn modelId="{8C59E1B6-2E77-4305-9D65-7ACF5624AEAB}" srcId="{D7209D16-8E02-4346-BDC1-876CFB033154}" destId="{3274E872-67C3-4BB3-B547-5632A17AEE2C}" srcOrd="1" destOrd="0" parTransId="{20BF692B-D554-432A-8E1E-291B54ADEB92}" sibTransId="{9D3E94EF-F0A6-472F-BD3D-150D44C25D4D}"/>
    <dgm:cxn modelId="{880F2BBC-884C-4D81-8395-40AA86E1FD78}" type="presOf" srcId="{3274E872-67C3-4BB3-B547-5632A17AEE2C}" destId="{A2DC5E64-FEB1-4A36-92D3-82D2244550FB}" srcOrd="0" destOrd="0" presId="urn:microsoft.com/office/officeart/2008/layout/CircleAccentTimeline"/>
    <dgm:cxn modelId="{02B3BF7E-AFD8-487C-8AC6-2CB1870AB851}" type="presParOf" srcId="{174F3960-539E-4D1E-93C1-BC89CC1E1804}" destId="{5B3EF6E9-C40E-4401-B0C1-EC21B26F9E4F}" srcOrd="0" destOrd="0" presId="urn:microsoft.com/office/officeart/2008/layout/CircleAccentTimeline"/>
    <dgm:cxn modelId="{747B980D-1201-452F-9E17-39AD2CAEC35D}" type="presParOf" srcId="{5B3EF6E9-C40E-4401-B0C1-EC21B26F9E4F}" destId="{B0338E05-5C20-45CC-B79F-DFA091F30EF6}" srcOrd="0" destOrd="0" presId="urn:microsoft.com/office/officeart/2008/layout/CircleAccentTimeline"/>
    <dgm:cxn modelId="{8B13A596-B051-4888-9D86-C01B0553AC1F}" type="presParOf" srcId="{5B3EF6E9-C40E-4401-B0C1-EC21B26F9E4F}" destId="{FD56D05B-3E44-4BE4-8249-98BA68E2CF9E}" srcOrd="1" destOrd="0" presId="urn:microsoft.com/office/officeart/2008/layout/CircleAccentTimeline"/>
    <dgm:cxn modelId="{238EA558-BD65-4B00-B5A4-7FB4B227554A}" type="presParOf" srcId="{5B3EF6E9-C40E-4401-B0C1-EC21B26F9E4F}" destId="{3F7672D8-1EF9-41BE-88F9-44B587F5282C}" srcOrd="2" destOrd="0" presId="urn:microsoft.com/office/officeart/2008/layout/CircleAccentTimeline"/>
    <dgm:cxn modelId="{2F5EE97F-07A0-461C-BE0B-AD340033F8CD}" type="presParOf" srcId="{174F3960-539E-4D1E-93C1-BC89CC1E1804}" destId="{A9C6B4E1-FFFF-4531-90E0-15832E9886F8}" srcOrd="1" destOrd="0" presId="urn:microsoft.com/office/officeart/2008/layout/CircleAccentTimeline"/>
    <dgm:cxn modelId="{4F54830B-E2DB-4D79-B90A-7A6C966DEF01}" type="presParOf" srcId="{174F3960-539E-4D1E-93C1-BC89CC1E1804}" destId="{8D5AD979-D528-4062-B2FE-0C4D02E4480B}" srcOrd="2" destOrd="0" presId="urn:microsoft.com/office/officeart/2008/layout/CircleAccentTimeline"/>
    <dgm:cxn modelId="{BF48E197-2CC3-4342-A9FE-B66615134000}" type="presParOf" srcId="{174F3960-539E-4D1E-93C1-BC89CC1E1804}" destId="{5249BCFF-733A-4FAE-97AB-4B2E8B13A2BC}" srcOrd="3" destOrd="0" presId="urn:microsoft.com/office/officeart/2008/layout/CircleAccentTimeline"/>
    <dgm:cxn modelId="{D3BD13FC-59C2-4DCA-80BD-91114A3E7A11}" type="presParOf" srcId="{174F3960-539E-4D1E-93C1-BC89CC1E1804}" destId="{6C8495C3-CBAE-48A8-B7DE-E69A5DC315A3}" srcOrd="4" destOrd="0" presId="urn:microsoft.com/office/officeart/2008/layout/CircleAccentTimeline"/>
    <dgm:cxn modelId="{BC13FA39-451E-45DC-BCB2-FBF3E3DF21E0}" type="presParOf" srcId="{6C8495C3-CBAE-48A8-B7DE-E69A5DC315A3}" destId="{4AFF625E-53B0-4607-8B05-E2E70AB50E28}" srcOrd="0" destOrd="0" presId="urn:microsoft.com/office/officeart/2008/layout/CircleAccentTimeline"/>
    <dgm:cxn modelId="{D4CC129C-C843-4EFD-BCC8-E1AF646EA709}" type="presParOf" srcId="{6C8495C3-CBAE-48A8-B7DE-E69A5DC315A3}" destId="{B239DEC7-FB06-46A2-945A-33EBE24B84E0}" srcOrd="1" destOrd="0" presId="urn:microsoft.com/office/officeart/2008/layout/CircleAccentTimeline"/>
    <dgm:cxn modelId="{FDA7B686-29A4-4E69-A5E3-EDC92D614ECE}" type="presParOf" srcId="{6C8495C3-CBAE-48A8-B7DE-E69A5DC315A3}" destId="{637B7F23-E8A9-4816-9D81-694A90D34CBC}" srcOrd="2" destOrd="0" presId="urn:microsoft.com/office/officeart/2008/layout/CircleAccentTimeline"/>
    <dgm:cxn modelId="{E510BDC0-E303-4408-A274-988DD26C1F91}" type="presParOf" srcId="{174F3960-539E-4D1E-93C1-BC89CC1E1804}" destId="{50AEF5AC-07CD-4696-B8EC-1A4E61CAF48E}" srcOrd="5" destOrd="0" presId="urn:microsoft.com/office/officeart/2008/layout/CircleAccentTimeline"/>
    <dgm:cxn modelId="{98CCDE18-8FE9-40F0-9F55-3FDB2F2E5703}" type="presParOf" srcId="{174F3960-539E-4D1E-93C1-BC89CC1E1804}" destId="{DE3878CE-B8C5-4A83-8EE6-86EC0B5AD90F}" srcOrd="6" destOrd="0" presId="urn:microsoft.com/office/officeart/2008/layout/CircleAccentTimeline"/>
    <dgm:cxn modelId="{A86387B2-EAF3-4193-AC40-A3B22CF0E82D}" type="presParOf" srcId="{174F3960-539E-4D1E-93C1-BC89CC1E1804}" destId="{4FF06023-6103-42CC-95EB-65F69FD31E40}" srcOrd="7" destOrd="0" presId="urn:microsoft.com/office/officeart/2008/layout/CircleAccentTimeline"/>
    <dgm:cxn modelId="{32FEF3CC-27B6-4487-8CB3-002D60CFFBDE}" type="presParOf" srcId="{174F3960-539E-4D1E-93C1-BC89CC1E1804}" destId="{BAA083E9-9462-4269-A312-3D5421DC5DCA}" srcOrd="8" destOrd="0" presId="urn:microsoft.com/office/officeart/2008/layout/CircleAccentTimeline"/>
    <dgm:cxn modelId="{90C882C7-C5D8-4A93-9267-8255844E6190}" type="presParOf" srcId="{BAA083E9-9462-4269-A312-3D5421DC5DCA}" destId="{72F84066-6286-4422-92E4-6CA99AF89DEB}" srcOrd="0" destOrd="0" presId="urn:microsoft.com/office/officeart/2008/layout/CircleAccentTimeline"/>
    <dgm:cxn modelId="{EA57725D-136D-4CE3-8E66-6932DCBA34F7}" type="presParOf" srcId="{BAA083E9-9462-4269-A312-3D5421DC5DCA}" destId="{E4411FF3-9BF9-4562-803C-007CBB686F77}" srcOrd="1" destOrd="0" presId="urn:microsoft.com/office/officeart/2008/layout/CircleAccentTimeline"/>
    <dgm:cxn modelId="{7E6CB72B-7D1B-4CD6-B16A-0FCF1C021EE7}" type="presParOf" srcId="{BAA083E9-9462-4269-A312-3D5421DC5DCA}" destId="{530880DD-CE18-46D8-9719-151C421FE15B}" srcOrd="2" destOrd="0" presId="urn:microsoft.com/office/officeart/2008/layout/CircleAccentTimeline"/>
    <dgm:cxn modelId="{7219567D-8979-4AB7-AFA6-5C5F8C37FD3A}" type="presParOf" srcId="{174F3960-539E-4D1E-93C1-BC89CC1E1804}" destId="{7C0B00C2-74CD-4198-A4D7-92B2D3BD1C6F}" srcOrd="9" destOrd="0" presId="urn:microsoft.com/office/officeart/2008/layout/CircleAccentTimeline"/>
    <dgm:cxn modelId="{BE97F3B3-6DB5-4530-A7CF-6DC4E1E84CDD}" type="presParOf" srcId="{174F3960-539E-4D1E-93C1-BC89CC1E1804}" destId="{88CA34D3-3A45-4114-9642-6A15367F3470}" srcOrd="10" destOrd="0" presId="urn:microsoft.com/office/officeart/2008/layout/CircleAccentTimeline"/>
    <dgm:cxn modelId="{260F85E7-0774-44FC-B89A-5E43FB7B8D06}" type="presParOf" srcId="{174F3960-539E-4D1E-93C1-BC89CC1E1804}" destId="{2109E693-B04F-42A6-982F-09EE223701B7}" srcOrd="11" destOrd="0" presId="urn:microsoft.com/office/officeart/2008/layout/CircleAccentTimeline"/>
    <dgm:cxn modelId="{8CE5701D-AC85-442A-9969-21F6CF513C45}" type="presParOf" srcId="{2109E693-B04F-42A6-982F-09EE223701B7}" destId="{6BECA92B-94D1-4FD3-9F71-1F0414BECDFC}" srcOrd="0" destOrd="0" presId="urn:microsoft.com/office/officeart/2008/layout/CircleAccentTimeline"/>
    <dgm:cxn modelId="{45DDA230-7F42-411A-AC99-AFA532F19983}" type="presParOf" srcId="{2109E693-B04F-42A6-982F-09EE223701B7}" destId="{964B384E-DD0E-419B-901E-0893BF28CE94}" srcOrd="1" destOrd="0" presId="urn:microsoft.com/office/officeart/2008/layout/CircleAccentTimeline"/>
    <dgm:cxn modelId="{CE984CB2-C98B-47F1-9093-7E1EBC80868C}" type="presParOf" srcId="{2109E693-B04F-42A6-982F-09EE223701B7}" destId="{4A4975A7-8AC7-45C7-9CD1-864116AC6E2F}" srcOrd="2" destOrd="0" presId="urn:microsoft.com/office/officeart/2008/layout/CircleAccentTimeline"/>
    <dgm:cxn modelId="{9C150AAF-B343-4447-B372-64C1DCC34751}" type="presParOf" srcId="{174F3960-539E-4D1E-93C1-BC89CC1E1804}" destId="{4D3B9722-A383-458C-9BA8-45680853E1F8}" srcOrd="12" destOrd="0" presId="urn:microsoft.com/office/officeart/2008/layout/CircleAccentTimeline"/>
    <dgm:cxn modelId="{1D2343CF-D399-4CEC-A67B-B6248BC16279}" type="presParOf" srcId="{174F3960-539E-4D1E-93C1-BC89CC1E1804}" destId="{11B1BC74-C26F-43EA-A6EB-9AA841BA07E0}" srcOrd="13" destOrd="0" presId="urn:microsoft.com/office/officeart/2008/layout/CircleAccentTimeline"/>
    <dgm:cxn modelId="{F3BA5D3E-C0F3-4E63-B198-21177E855A4C}" type="presParOf" srcId="{174F3960-539E-4D1E-93C1-BC89CC1E1804}" destId="{B22123E2-22FC-4510-8FFB-B6A281292061}" srcOrd="14" destOrd="0" presId="urn:microsoft.com/office/officeart/2008/layout/CircleAccentTimeline"/>
    <dgm:cxn modelId="{1B8A85BF-2754-4B40-BF05-511D320EB74A}" type="presParOf" srcId="{174F3960-539E-4D1E-93C1-BC89CC1E1804}" destId="{D8F216DF-A576-4CDD-9310-4E8A52AB0582}" srcOrd="15" destOrd="0" presId="urn:microsoft.com/office/officeart/2008/layout/CircleAccentTimeline"/>
    <dgm:cxn modelId="{DCD19ABC-3D75-4172-945B-A658C851A8C0}" type="presParOf" srcId="{D8F216DF-A576-4CDD-9310-4E8A52AB0582}" destId="{D2C9AF97-B609-4E06-BA0D-736285203D21}" srcOrd="0" destOrd="0" presId="urn:microsoft.com/office/officeart/2008/layout/CircleAccentTimeline"/>
    <dgm:cxn modelId="{BD6FB368-E30F-4EDA-9ADE-646992A0A05B}" type="presParOf" srcId="{D8F216DF-A576-4CDD-9310-4E8A52AB0582}" destId="{5510AA3E-5D6D-4F58-B196-9E34C54FA86A}" srcOrd="1" destOrd="0" presId="urn:microsoft.com/office/officeart/2008/layout/CircleAccentTimeline"/>
    <dgm:cxn modelId="{AF9498A8-2BBD-4023-ACD9-51C2E92173D5}" type="presParOf" srcId="{D8F216DF-A576-4CDD-9310-4E8A52AB0582}" destId="{2571166C-A932-4080-A4D4-11CA13AB921F}" srcOrd="2" destOrd="0" presId="urn:microsoft.com/office/officeart/2008/layout/CircleAccentTimeline"/>
    <dgm:cxn modelId="{56CCF365-2504-40A8-98FD-5EDDD9EDE4B1}" type="presParOf" srcId="{174F3960-539E-4D1E-93C1-BC89CC1E1804}" destId="{B8495400-EAA1-426D-9E54-1AFACF8FF456}" srcOrd="16" destOrd="0" presId="urn:microsoft.com/office/officeart/2008/layout/CircleAccentTimeline"/>
    <dgm:cxn modelId="{6F8A3C06-044A-452D-9500-B7906C05BDE7}" type="presParOf" srcId="{174F3960-539E-4D1E-93C1-BC89CC1E1804}" destId="{CC07393F-83FF-4C2E-8D12-7B002691A80A}" srcOrd="17" destOrd="0" presId="urn:microsoft.com/office/officeart/2008/layout/CircleAccentTimeline"/>
    <dgm:cxn modelId="{E6117E4B-3B4B-4802-B8B7-900F921DBEF9}" type="presParOf" srcId="{174F3960-539E-4D1E-93C1-BC89CC1E1804}" destId="{52E1BB93-C9E3-4272-A8E4-A465D62D0878}" srcOrd="18" destOrd="0" presId="urn:microsoft.com/office/officeart/2008/layout/CircleAccentTimeline"/>
    <dgm:cxn modelId="{A4C3AD7B-C85A-42D6-8F89-12D1B1689FA3}" type="presParOf" srcId="{52E1BB93-C9E3-4272-A8E4-A465D62D0878}" destId="{5DF0BF22-95FF-40A1-98EE-D8EB5A61B0CA}" srcOrd="0" destOrd="0" presId="urn:microsoft.com/office/officeart/2008/layout/CircleAccentTimeline"/>
    <dgm:cxn modelId="{261E24E6-763C-442C-8973-E8467AA34CFF}" type="presParOf" srcId="{52E1BB93-C9E3-4272-A8E4-A465D62D0878}" destId="{5E8F636D-88BE-4788-BC6A-7D9F601ED134}" srcOrd="1" destOrd="0" presId="urn:microsoft.com/office/officeart/2008/layout/CircleAccentTimeline"/>
    <dgm:cxn modelId="{F18C8B40-23BF-4E5D-9A20-7CF237FAA4AF}" type="presParOf" srcId="{52E1BB93-C9E3-4272-A8E4-A465D62D0878}" destId="{4DA86F24-1D5E-46BA-A398-981CDAC7FD15}" srcOrd="2" destOrd="0" presId="urn:microsoft.com/office/officeart/2008/layout/CircleAccentTimeline"/>
    <dgm:cxn modelId="{DCBD6A4D-D1E4-4194-B450-C37A41581705}" type="presParOf" srcId="{174F3960-539E-4D1E-93C1-BC89CC1E1804}" destId="{3186AEB4-B1B9-4822-940C-355DE013E9BB}" srcOrd="19" destOrd="0" presId="urn:microsoft.com/office/officeart/2008/layout/CircleAccentTimeline"/>
    <dgm:cxn modelId="{27686818-5AE4-42EC-BAE1-AC974050A111}" type="presParOf" srcId="{174F3960-539E-4D1E-93C1-BC89CC1E1804}" destId="{3CBA739C-E86C-466A-A7EA-C45390C0C2C7}" srcOrd="20" destOrd="0" presId="urn:microsoft.com/office/officeart/2008/layout/CircleAccentTimeline"/>
    <dgm:cxn modelId="{976847CF-F460-40A2-9DA9-539F8B2FA1B3}" type="presParOf" srcId="{174F3960-539E-4D1E-93C1-BC89CC1E1804}" destId="{B6196988-C219-4ACD-8280-9B2ED255EB7A}" srcOrd="21" destOrd="0" presId="urn:microsoft.com/office/officeart/2008/layout/CircleAccentTimeline"/>
    <dgm:cxn modelId="{9E3586BF-7EB3-4F14-891C-F9A66F9C2F20}" type="presParOf" srcId="{174F3960-539E-4D1E-93C1-BC89CC1E1804}" destId="{84188E75-9620-4831-95E7-9C3A22FEE11F}" srcOrd="22" destOrd="0" presId="urn:microsoft.com/office/officeart/2008/layout/CircleAccentTimeline"/>
    <dgm:cxn modelId="{F31182A4-25F7-4307-A63E-DA201FD92AF3}" type="presParOf" srcId="{84188E75-9620-4831-95E7-9C3A22FEE11F}" destId="{6CDCC6BC-AA08-4A36-8A35-600A87C07191}" srcOrd="0" destOrd="0" presId="urn:microsoft.com/office/officeart/2008/layout/CircleAccentTimeline"/>
    <dgm:cxn modelId="{A3B58459-518F-4BD8-BE60-AB5EDDF7D572}" type="presParOf" srcId="{84188E75-9620-4831-95E7-9C3A22FEE11F}" destId="{44F1209F-5507-467F-A2DB-F6DA3CB6506C}" srcOrd="1" destOrd="0" presId="urn:microsoft.com/office/officeart/2008/layout/CircleAccentTimeline"/>
    <dgm:cxn modelId="{C58B02B4-2414-4049-AC79-D3A85A9A0BEE}" type="presParOf" srcId="{84188E75-9620-4831-95E7-9C3A22FEE11F}" destId="{CE446543-0012-4830-978E-1967530A2138}" srcOrd="2" destOrd="0" presId="urn:microsoft.com/office/officeart/2008/layout/CircleAccentTimeline"/>
    <dgm:cxn modelId="{7B8AD283-B459-4D70-A057-C5309EFBD19A}" type="presParOf" srcId="{174F3960-539E-4D1E-93C1-BC89CC1E1804}" destId="{A769BC75-28AC-4B6E-93EE-9AD2CFAAE4E5}" srcOrd="23" destOrd="0" presId="urn:microsoft.com/office/officeart/2008/layout/CircleAccentTimeline"/>
    <dgm:cxn modelId="{1A420E7A-CA96-4F53-90B2-68F32370AEE5}" type="presParOf" srcId="{174F3960-539E-4D1E-93C1-BC89CC1E1804}" destId="{A40BC2A4-D279-405E-96F2-EDB6F09A077E}" srcOrd="24" destOrd="0" presId="urn:microsoft.com/office/officeart/2008/layout/CircleAccentTimeline"/>
    <dgm:cxn modelId="{74BE4447-D4AD-4522-9FA7-978E42F59252}" type="presParOf" srcId="{174F3960-539E-4D1E-93C1-BC89CC1E1804}" destId="{58A26D6B-2CFF-4EAC-A717-58639B851567}" srcOrd="25" destOrd="0" presId="urn:microsoft.com/office/officeart/2008/layout/CircleAccentTimeline"/>
    <dgm:cxn modelId="{9C087F45-11BE-4298-AEC1-39063C316272}" type="presParOf" srcId="{174F3960-539E-4D1E-93C1-BC89CC1E1804}" destId="{6535E44E-3E31-4FB9-A363-B224EF0D0004}" srcOrd="26" destOrd="0" presId="urn:microsoft.com/office/officeart/2008/layout/CircleAccentTimeline"/>
    <dgm:cxn modelId="{7B1D86F4-7746-4750-870E-DBACA5A0CDBB}" type="presParOf" srcId="{6535E44E-3E31-4FB9-A363-B224EF0D0004}" destId="{57D155D2-6CA1-42FA-A031-A66CD03A82B5}" srcOrd="0" destOrd="0" presId="urn:microsoft.com/office/officeart/2008/layout/CircleAccentTimeline"/>
    <dgm:cxn modelId="{70431261-5C19-4B8E-B4BB-7F557F27FAA5}" type="presParOf" srcId="{6535E44E-3E31-4FB9-A363-B224EF0D0004}" destId="{A2DC5E64-FEB1-4A36-92D3-82D2244550FB}" srcOrd="1" destOrd="0" presId="urn:microsoft.com/office/officeart/2008/layout/CircleAccentTimeline"/>
    <dgm:cxn modelId="{7F8104F1-CBFA-4068-85F0-5765B1154BCF}" type="presParOf" srcId="{6535E44E-3E31-4FB9-A363-B224EF0D0004}" destId="{6FB62FD7-A320-400A-A618-11FF03F75063}" srcOrd="2" destOrd="0" presId="urn:microsoft.com/office/officeart/2008/layout/CircleAccentTimeline"/>
    <dgm:cxn modelId="{5278B525-C2BE-4726-8446-ED94B2EF4D4F}" type="presParOf" srcId="{174F3960-539E-4D1E-93C1-BC89CC1E1804}" destId="{F8CE95C0-70D7-423C-8E98-677C2FA5E9FB}" srcOrd="27" destOrd="0" presId="urn:microsoft.com/office/officeart/2008/layout/CircleAccentTimeline"/>
    <dgm:cxn modelId="{13A67D53-43B4-4050-8C9D-B2AC717D90A5}" type="presParOf" srcId="{174F3960-539E-4D1E-93C1-BC89CC1E1804}" destId="{9F206163-8318-4191-BA74-1CD3DD2B56AE}" srcOrd="28" destOrd="0" presId="urn:microsoft.com/office/officeart/2008/layout/CircleAccentTimeline"/>
    <dgm:cxn modelId="{1A1B5F9B-AF84-4CC7-AFB1-12C00C31AF9E}" type="presParOf" srcId="{174F3960-539E-4D1E-93C1-BC89CC1E1804}" destId="{2ADAE0BD-B2C4-4351-B73C-8EBE0894BA1B}" srcOrd="29" destOrd="0" presId="urn:microsoft.com/office/officeart/2008/layout/CircleAccentTimeline"/>
    <dgm:cxn modelId="{DE75AA77-D34C-4D43-A33F-7C6357F8E9F3}" type="presParOf" srcId="{174F3960-539E-4D1E-93C1-BC89CC1E1804}" destId="{2DD698E8-12CB-4058-8326-BE5BFE7C57EF}" srcOrd="30" destOrd="0" presId="urn:microsoft.com/office/officeart/2008/layout/CircleAccentTimeline"/>
    <dgm:cxn modelId="{9BA2803F-5EC8-4F6E-BF4F-796500056C03}" type="presParOf" srcId="{2DD698E8-12CB-4058-8326-BE5BFE7C57EF}" destId="{F46575A5-C47C-49C2-9A14-22635CD73425}" srcOrd="0" destOrd="0" presId="urn:microsoft.com/office/officeart/2008/layout/CircleAccentTimeline"/>
    <dgm:cxn modelId="{E4C8363B-2B10-448A-BFAE-4E4A0A73C7D9}" type="presParOf" srcId="{2DD698E8-12CB-4058-8326-BE5BFE7C57EF}" destId="{62B9C874-E7C8-498E-BDDD-9EBB27A69A6D}" srcOrd="1" destOrd="0" presId="urn:microsoft.com/office/officeart/2008/layout/CircleAccentTimeline"/>
    <dgm:cxn modelId="{76E4AA73-0085-4D73-A5DB-F908CED164CE}" type="presParOf" srcId="{2DD698E8-12CB-4058-8326-BE5BFE7C57EF}" destId="{37C0CCB8-E01D-4BAA-98A8-3E1BC78BA37F}" srcOrd="2" destOrd="0" presId="urn:microsoft.com/office/officeart/2008/layout/CircleAccentTimeline"/>
    <dgm:cxn modelId="{3AA58333-943E-4F4F-A645-E5BDF19503A6}" type="presParOf" srcId="{174F3960-539E-4D1E-93C1-BC89CC1E1804}" destId="{C2DD8C45-1202-4F62-9241-2D6699EB1AC3}" srcOrd="31" destOrd="0" presId="urn:microsoft.com/office/officeart/2008/layout/CircleAccentTimeline"/>
    <dgm:cxn modelId="{0682D39F-D0EF-4651-ACC4-C3BC8FF40E47}" type="presParOf" srcId="{174F3960-539E-4D1E-93C1-BC89CC1E1804}" destId="{A51AC52B-B8D6-4716-AFFD-FB33E32F6E85}" srcOrd="32" destOrd="0" presId="urn:microsoft.com/office/officeart/2008/layout/CircleAccentTimeline"/>
    <dgm:cxn modelId="{6EB69F84-FF12-4B51-ACEE-56F78BB4FFD0}" type="presParOf" srcId="{174F3960-539E-4D1E-93C1-BC89CC1E1804}" destId="{C2636608-4250-4FA0-A67E-507938C590D5}" srcOrd="33" destOrd="0" presId="urn:microsoft.com/office/officeart/2008/layout/CircleAccentTimeline"/>
    <dgm:cxn modelId="{82FAF7BF-7429-4BF7-B589-846269A5733C}" type="presParOf" srcId="{C2636608-4250-4FA0-A67E-507938C590D5}" destId="{C22EE42F-F37F-4586-ACBF-DCB00B9B1137}" srcOrd="0" destOrd="0" presId="urn:microsoft.com/office/officeart/2008/layout/CircleAccentTimeline"/>
    <dgm:cxn modelId="{5C8C6F2E-1281-4130-A7BD-B94C3F1763C5}" type="presParOf" srcId="{C2636608-4250-4FA0-A67E-507938C590D5}" destId="{844F7D25-3184-464E-B853-BA98481B46F0}" srcOrd="1" destOrd="0" presId="urn:microsoft.com/office/officeart/2008/layout/CircleAccentTimeline"/>
    <dgm:cxn modelId="{18AD28E1-907A-4F14-8190-E912E4A2A4EB}" type="presParOf" srcId="{C2636608-4250-4FA0-A67E-507938C590D5}" destId="{8F5B7466-DAF8-47A0-8EFD-2A4DA4DA75F0}" srcOrd="2" destOrd="0" presId="urn:microsoft.com/office/officeart/2008/layout/CircleAccentTimeline"/>
    <dgm:cxn modelId="{15609515-004C-4146-8A29-201B0C7E9DE0}" type="presParOf" srcId="{174F3960-539E-4D1E-93C1-BC89CC1E1804}" destId="{4A1E045B-0A8B-4C6E-A554-9A493F2E9ECA}" srcOrd="34" destOrd="0" presId="urn:microsoft.com/office/officeart/2008/layout/CircleAccentTimeline"/>
    <dgm:cxn modelId="{48C634D7-DBC5-4651-B94D-F2D8B98C884A}" type="presParOf" srcId="{174F3960-539E-4D1E-93C1-BC89CC1E1804}" destId="{15EBD46C-C84F-4F4F-81D0-7E8A153B0A77}" srcOrd="35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840E86A-013D-4CDC-BECB-CEB49442EA9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CA06A63-7AB6-4AEC-80DA-E13DB097D81D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REMONTEES TRAVAUX</a:t>
          </a:r>
          <a:endParaRPr lang="fr-FR" dirty="0">
            <a:latin typeface="+mn-lt"/>
          </a:endParaRPr>
        </a:p>
      </dgm:t>
    </dgm:pt>
    <dgm:pt modelId="{6F59A8DA-E425-440C-A8E8-B51D5AD40BF4}" type="parTrans" cxnId="{A147EAAB-F296-4F33-91F6-480E6E6EFEE4}">
      <dgm:prSet/>
      <dgm:spPr/>
      <dgm:t>
        <a:bodyPr/>
        <a:lstStyle/>
        <a:p>
          <a:endParaRPr lang="fr-FR"/>
        </a:p>
      </dgm:t>
    </dgm:pt>
    <dgm:pt modelId="{FE9B229A-2D80-4346-800F-B3D0E4922925}" type="sibTrans" cxnId="{A147EAAB-F296-4F33-91F6-480E6E6EFEE4}">
      <dgm:prSet/>
      <dgm:spPr/>
      <dgm:t>
        <a:bodyPr/>
        <a:lstStyle/>
        <a:p>
          <a:endParaRPr lang="fr-FR"/>
        </a:p>
      </dgm:t>
    </dgm:pt>
    <dgm:pt modelId="{F43732AA-669A-476A-A923-E289692231CA}">
      <dgm:prSet phldrT="[Texte]"/>
      <dgm:spPr>
        <a:solidFill>
          <a:schemeClr val="accent6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VISITES TERRAIN</a:t>
          </a:r>
          <a:endParaRPr lang="fr-FR" dirty="0">
            <a:latin typeface="+mn-lt"/>
          </a:endParaRPr>
        </a:p>
      </dgm:t>
    </dgm:pt>
    <dgm:pt modelId="{1C2DDEED-1394-4D79-A8D5-53B06C1EDA64}" type="parTrans" cxnId="{1F9B397D-022F-4C4E-AE9E-0A5DFB6367AB}">
      <dgm:prSet/>
      <dgm:spPr/>
      <dgm:t>
        <a:bodyPr/>
        <a:lstStyle/>
        <a:p>
          <a:endParaRPr lang="fr-FR"/>
        </a:p>
      </dgm:t>
    </dgm:pt>
    <dgm:pt modelId="{850C639D-0578-47D2-BBFD-8AF564EEA5AB}" type="sibTrans" cxnId="{1F9B397D-022F-4C4E-AE9E-0A5DFB6367AB}">
      <dgm:prSet/>
      <dgm:spPr/>
      <dgm:t>
        <a:bodyPr/>
        <a:lstStyle/>
        <a:p>
          <a:endParaRPr lang="fr-FR"/>
        </a:p>
      </dgm:t>
    </dgm:pt>
    <dgm:pt modelId="{8129CADE-7E48-4F7A-BA2A-950D5EC351FD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</a:rPr>
            <a:t>VALIDATION PARTENAIRES</a:t>
          </a:r>
        </a:p>
      </dgm:t>
    </dgm:pt>
    <dgm:pt modelId="{B591D7B6-E94A-4507-B967-B1126AFA8182}" type="parTrans" cxnId="{FF78C65F-54D6-43CE-920E-335EC85FCB77}">
      <dgm:prSet/>
      <dgm:spPr/>
      <dgm:t>
        <a:bodyPr/>
        <a:lstStyle/>
        <a:p>
          <a:endParaRPr lang="fr-FR"/>
        </a:p>
      </dgm:t>
    </dgm:pt>
    <dgm:pt modelId="{1D9F49D9-E57A-467C-8D96-A5788CB6BAB0}" type="sibTrans" cxnId="{FF78C65F-54D6-43CE-920E-335EC85FCB77}">
      <dgm:prSet/>
      <dgm:spPr/>
      <dgm:t>
        <a:bodyPr/>
        <a:lstStyle/>
        <a:p>
          <a:endParaRPr lang="fr-FR"/>
        </a:p>
      </dgm:t>
    </dgm:pt>
    <dgm:pt modelId="{ABD34F65-7BBD-4C59-AA54-E617D531C025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MISSION PVA</a:t>
          </a:r>
          <a:endParaRPr lang="fr-FR" dirty="0">
            <a:latin typeface="+mn-lt"/>
          </a:endParaRPr>
        </a:p>
      </dgm:t>
    </dgm:pt>
    <dgm:pt modelId="{AE722DDE-139B-4D5E-8872-0A2B2DB79167}" type="parTrans" cxnId="{5E9A3E70-9727-4BEB-96DE-054F25E87A7C}">
      <dgm:prSet/>
      <dgm:spPr/>
      <dgm:t>
        <a:bodyPr/>
        <a:lstStyle/>
        <a:p>
          <a:endParaRPr lang="fr-FR"/>
        </a:p>
      </dgm:t>
    </dgm:pt>
    <dgm:pt modelId="{F7DB9607-79D3-45A1-B0B4-3D578615F344}" type="sibTrans" cxnId="{5E9A3E70-9727-4BEB-96DE-054F25E87A7C}">
      <dgm:prSet/>
      <dgm:spPr/>
      <dgm:t>
        <a:bodyPr/>
        <a:lstStyle/>
        <a:p>
          <a:endParaRPr lang="fr-FR"/>
        </a:p>
      </dgm:t>
    </dgm:pt>
    <dgm:pt modelId="{041C4613-4468-48F4-ACAD-580209561B50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dirty="0">
            <a:latin typeface="+mn-lt"/>
          </a:endParaRPr>
        </a:p>
      </dgm:t>
    </dgm:pt>
    <dgm:pt modelId="{C5F47A38-1E50-4F6E-B70C-250613F6F92A}" type="parTrans" cxnId="{B0EA7303-4104-4BD1-94D5-56CE42CEB207}">
      <dgm:prSet/>
      <dgm:spPr/>
      <dgm:t>
        <a:bodyPr/>
        <a:lstStyle/>
        <a:p>
          <a:endParaRPr lang="fr-FR"/>
        </a:p>
      </dgm:t>
    </dgm:pt>
    <dgm:pt modelId="{5E396D7E-446F-431F-BA6C-CDEB304BC50D}" type="sibTrans" cxnId="{B0EA7303-4104-4BD1-94D5-56CE42CEB207}">
      <dgm:prSet/>
      <dgm:spPr/>
      <dgm:t>
        <a:bodyPr/>
        <a:lstStyle/>
        <a:p>
          <a:endParaRPr lang="fr-FR"/>
        </a:p>
      </dgm:t>
    </dgm:pt>
    <dgm:pt modelId="{8EA0A4F8-61FD-4911-A898-17EAEDB1E082}" type="pres">
      <dgm:prSet presAssocID="{5840E86A-013D-4CDC-BECB-CEB49442EA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AAE8580-CF47-4C70-8087-C448495D9900}" type="pres">
      <dgm:prSet presAssocID="{5840E86A-013D-4CDC-BECB-CEB49442EA9B}" presName="cycle" presStyleCnt="0"/>
      <dgm:spPr/>
    </dgm:pt>
    <dgm:pt modelId="{33610BAD-B87C-40D0-9EA1-06FBC4747C88}" type="pres">
      <dgm:prSet presAssocID="{CCA06A63-7AB6-4AEC-80DA-E13DB097D81D}" presName="nodeFirstNode" presStyleLbl="node1" presStyleIdx="0" presStyleCnt="5" custRadScaleRad="100026" custRadScaleInc="-218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9005EB3-EAB7-4B8F-A3BA-D410ECFAED26}" type="pres">
      <dgm:prSet presAssocID="{FE9B229A-2D80-4346-800F-B3D0E4922925}" presName="sibTransFirstNode" presStyleLbl="bgShp" presStyleIdx="0" presStyleCnt="1"/>
      <dgm:spPr/>
      <dgm:t>
        <a:bodyPr/>
        <a:lstStyle/>
        <a:p>
          <a:endParaRPr lang="fr-FR"/>
        </a:p>
      </dgm:t>
    </dgm:pt>
    <dgm:pt modelId="{AE8BEE27-30F3-4D91-AF58-5943F82BAD06}" type="pres">
      <dgm:prSet presAssocID="{F43732AA-669A-476A-A923-E289692231CA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8C943E7-71DC-4C4C-A9D0-A804D30BAD64}" type="pres">
      <dgm:prSet presAssocID="{8129CADE-7E48-4F7A-BA2A-950D5EC351FD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A65695F-01CA-4F5D-8F7B-6D195FCA51AC}" type="pres">
      <dgm:prSet presAssocID="{ABD34F65-7BBD-4C59-AA54-E617D531C025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68B939A-B60F-4DEF-A52D-76A7C7863FDD}" type="pres">
      <dgm:prSet presAssocID="{041C4613-4468-48F4-ACAD-580209561B50}" presName="nodeFollowingNodes" presStyleLbl="node1" presStyleIdx="4" presStyleCnt="5" custRadScaleRad="102178" custRadScaleInc="-66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C9F13DD-17DF-4DC2-9963-C2E4F61C119A}" type="presOf" srcId="{ABD34F65-7BBD-4C59-AA54-E617D531C025}" destId="{EA65695F-01CA-4F5D-8F7B-6D195FCA51AC}" srcOrd="0" destOrd="0" presId="urn:microsoft.com/office/officeart/2005/8/layout/cycle3"/>
    <dgm:cxn modelId="{D98E703D-7415-4537-9BB4-444EC40FF36B}" type="presOf" srcId="{CCA06A63-7AB6-4AEC-80DA-E13DB097D81D}" destId="{33610BAD-B87C-40D0-9EA1-06FBC4747C88}" srcOrd="0" destOrd="0" presId="urn:microsoft.com/office/officeart/2005/8/layout/cycle3"/>
    <dgm:cxn modelId="{6118CB1A-AF5B-4607-96D4-8E7817BA50B9}" type="presOf" srcId="{FE9B229A-2D80-4346-800F-B3D0E4922925}" destId="{D9005EB3-EAB7-4B8F-A3BA-D410ECFAED26}" srcOrd="0" destOrd="0" presId="urn:microsoft.com/office/officeart/2005/8/layout/cycle3"/>
    <dgm:cxn modelId="{6D711FF1-463C-49D3-B560-C04D4319077B}" type="presOf" srcId="{041C4613-4468-48F4-ACAD-580209561B50}" destId="{D68B939A-B60F-4DEF-A52D-76A7C7863FDD}" srcOrd="0" destOrd="0" presId="urn:microsoft.com/office/officeart/2005/8/layout/cycle3"/>
    <dgm:cxn modelId="{4155F8E0-D3F7-435A-B7F8-0644F3D3183C}" type="presOf" srcId="{8129CADE-7E48-4F7A-BA2A-950D5EC351FD}" destId="{A8C943E7-71DC-4C4C-A9D0-A804D30BAD64}" srcOrd="0" destOrd="0" presId="urn:microsoft.com/office/officeart/2005/8/layout/cycle3"/>
    <dgm:cxn modelId="{EC9B8283-00B2-4821-A00B-F6B8EDFE837A}" type="presOf" srcId="{F43732AA-669A-476A-A923-E289692231CA}" destId="{AE8BEE27-30F3-4D91-AF58-5943F82BAD06}" srcOrd="0" destOrd="0" presId="urn:microsoft.com/office/officeart/2005/8/layout/cycle3"/>
    <dgm:cxn modelId="{5E9A3E70-9727-4BEB-96DE-054F25E87A7C}" srcId="{5840E86A-013D-4CDC-BECB-CEB49442EA9B}" destId="{ABD34F65-7BBD-4C59-AA54-E617D531C025}" srcOrd="3" destOrd="0" parTransId="{AE722DDE-139B-4D5E-8872-0A2B2DB79167}" sibTransId="{F7DB9607-79D3-45A1-B0B4-3D578615F344}"/>
    <dgm:cxn modelId="{9F647E79-64CA-4B0E-AA09-A4A87F81616B}" type="presOf" srcId="{5840E86A-013D-4CDC-BECB-CEB49442EA9B}" destId="{8EA0A4F8-61FD-4911-A898-17EAEDB1E082}" srcOrd="0" destOrd="0" presId="urn:microsoft.com/office/officeart/2005/8/layout/cycle3"/>
    <dgm:cxn modelId="{FF78C65F-54D6-43CE-920E-335EC85FCB77}" srcId="{5840E86A-013D-4CDC-BECB-CEB49442EA9B}" destId="{8129CADE-7E48-4F7A-BA2A-950D5EC351FD}" srcOrd="2" destOrd="0" parTransId="{B591D7B6-E94A-4507-B967-B1126AFA8182}" sibTransId="{1D9F49D9-E57A-467C-8D96-A5788CB6BAB0}"/>
    <dgm:cxn modelId="{B0EA7303-4104-4BD1-94D5-56CE42CEB207}" srcId="{5840E86A-013D-4CDC-BECB-CEB49442EA9B}" destId="{041C4613-4468-48F4-ACAD-580209561B50}" srcOrd="4" destOrd="0" parTransId="{C5F47A38-1E50-4F6E-B70C-250613F6F92A}" sibTransId="{5E396D7E-446F-431F-BA6C-CDEB304BC50D}"/>
    <dgm:cxn modelId="{A147EAAB-F296-4F33-91F6-480E6E6EFEE4}" srcId="{5840E86A-013D-4CDC-BECB-CEB49442EA9B}" destId="{CCA06A63-7AB6-4AEC-80DA-E13DB097D81D}" srcOrd="0" destOrd="0" parTransId="{6F59A8DA-E425-440C-A8E8-B51D5AD40BF4}" sibTransId="{FE9B229A-2D80-4346-800F-B3D0E4922925}"/>
    <dgm:cxn modelId="{1F9B397D-022F-4C4E-AE9E-0A5DFB6367AB}" srcId="{5840E86A-013D-4CDC-BECB-CEB49442EA9B}" destId="{F43732AA-669A-476A-A923-E289692231CA}" srcOrd="1" destOrd="0" parTransId="{1C2DDEED-1394-4D79-A8D5-53B06C1EDA64}" sibTransId="{850C639D-0578-47D2-BBFD-8AF564EEA5AB}"/>
    <dgm:cxn modelId="{CEA75DD7-952C-49E8-9077-86558E66975C}" type="presParOf" srcId="{8EA0A4F8-61FD-4911-A898-17EAEDB1E082}" destId="{4AAE8580-CF47-4C70-8087-C448495D9900}" srcOrd="0" destOrd="0" presId="urn:microsoft.com/office/officeart/2005/8/layout/cycle3"/>
    <dgm:cxn modelId="{51102D7B-4B45-41DD-AEA6-814FAFD0D358}" type="presParOf" srcId="{4AAE8580-CF47-4C70-8087-C448495D9900}" destId="{33610BAD-B87C-40D0-9EA1-06FBC4747C88}" srcOrd="0" destOrd="0" presId="urn:microsoft.com/office/officeart/2005/8/layout/cycle3"/>
    <dgm:cxn modelId="{CBC14A92-02FA-4AC9-8CD9-5009A2A41690}" type="presParOf" srcId="{4AAE8580-CF47-4C70-8087-C448495D9900}" destId="{D9005EB3-EAB7-4B8F-A3BA-D410ECFAED26}" srcOrd="1" destOrd="0" presId="urn:microsoft.com/office/officeart/2005/8/layout/cycle3"/>
    <dgm:cxn modelId="{60523F82-04AF-4C1D-B7B2-7A6ED375E969}" type="presParOf" srcId="{4AAE8580-CF47-4C70-8087-C448495D9900}" destId="{AE8BEE27-30F3-4D91-AF58-5943F82BAD06}" srcOrd="2" destOrd="0" presId="urn:microsoft.com/office/officeart/2005/8/layout/cycle3"/>
    <dgm:cxn modelId="{3DF97F87-3A51-4769-B9C6-9F7452D3BF7F}" type="presParOf" srcId="{4AAE8580-CF47-4C70-8087-C448495D9900}" destId="{A8C943E7-71DC-4C4C-A9D0-A804D30BAD64}" srcOrd="3" destOrd="0" presId="urn:microsoft.com/office/officeart/2005/8/layout/cycle3"/>
    <dgm:cxn modelId="{DB58F630-31AF-47B4-A5FE-CEED67FCF66C}" type="presParOf" srcId="{4AAE8580-CF47-4C70-8087-C448495D9900}" destId="{EA65695F-01CA-4F5D-8F7B-6D195FCA51AC}" srcOrd="4" destOrd="0" presId="urn:microsoft.com/office/officeart/2005/8/layout/cycle3"/>
    <dgm:cxn modelId="{2E04CDD3-3247-4064-93E5-9C59CCE8F0E4}" type="presParOf" srcId="{4AAE8580-CF47-4C70-8087-C448495D9900}" destId="{D68B939A-B60F-4DEF-A52D-76A7C7863FDD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840E86A-013D-4CDC-BECB-CEB49442EA9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CA06A63-7AB6-4AEC-80DA-E13DB097D81D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REMONTEES TRAVAUX</a:t>
          </a:r>
          <a:endParaRPr lang="fr-FR" dirty="0">
            <a:latin typeface="+mn-lt"/>
          </a:endParaRPr>
        </a:p>
      </dgm:t>
    </dgm:pt>
    <dgm:pt modelId="{6F59A8DA-E425-440C-A8E8-B51D5AD40BF4}" type="parTrans" cxnId="{A147EAAB-F296-4F33-91F6-480E6E6EFEE4}">
      <dgm:prSet/>
      <dgm:spPr/>
      <dgm:t>
        <a:bodyPr/>
        <a:lstStyle/>
        <a:p>
          <a:endParaRPr lang="fr-FR"/>
        </a:p>
      </dgm:t>
    </dgm:pt>
    <dgm:pt modelId="{FE9B229A-2D80-4346-800F-B3D0E4922925}" type="sibTrans" cxnId="{A147EAAB-F296-4F33-91F6-480E6E6EFEE4}">
      <dgm:prSet/>
      <dgm:spPr/>
      <dgm:t>
        <a:bodyPr/>
        <a:lstStyle/>
        <a:p>
          <a:endParaRPr lang="fr-FR"/>
        </a:p>
      </dgm:t>
    </dgm:pt>
    <dgm:pt modelId="{F43732AA-669A-476A-A923-E289692231CA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VISITES TERRAIN</a:t>
          </a:r>
          <a:endParaRPr lang="fr-FR" dirty="0">
            <a:latin typeface="+mn-lt"/>
          </a:endParaRPr>
        </a:p>
      </dgm:t>
    </dgm:pt>
    <dgm:pt modelId="{1C2DDEED-1394-4D79-A8D5-53B06C1EDA64}" type="parTrans" cxnId="{1F9B397D-022F-4C4E-AE9E-0A5DFB6367AB}">
      <dgm:prSet/>
      <dgm:spPr/>
      <dgm:t>
        <a:bodyPr/>
        <a:lstStyle/>
        <a:p>
          <a:endParaRPr lang="fr-FR"/>
        </a:p>
      </dgm:t>
    </dgm:pt>
    <dgm:pt modelId="{850C639D-0578-47D2-BBFD-8AF564EEA5AB}" type="sibTrans" cxnId="{1F9B397D-022F-4C4E-AE9E-0A5DFB6367AB}">
      <dgm:prSet/>
      <dgm:spPr/>
      <dgm:t>
        <a:bodyPr/>
        <a:lstStyle/>
        <a:p>
          <a:endParaRPr lang="fr-FR"/>
        </a:p>
      </dgm:t>
    </dgm:pt>
    <dgm:pt modelId="{8129CADE-7E48-4F7A-BA2A-950D5EC351FD}">
      <dgm:prSet phldrT="[Texte]"/>
      <dgm:spPr>
        <a:solidFill>
          <a:schemeClr val="accent6"/>
        </a:solidFill>
      </dgm:spPr>
      <dgm:t>
        <a:bodyPr/>
        <a:lstStyle/>
        <a:p>
          <a:r>
            <a:rPr lang="fr-FR" dirty="0">
              <a:latin typeface="+mn-lt"/>
            </a:rPr>
            <a:t>VALIDATION PARTENAIRES</a:t>
          </a:r>
        </a:p>
      </dgm:t>
    </dgm:pt>
    <dgm:pt modelId="{B591D7B6-E94A-4507-B967-B1126AFA8182}" type="parTrans" cxnId="{FF78C65F-54D6-43CE-920E-335EC85FCB77}">
      <dgm:prSet/>
      <dgm:spPr/>
      <dgm:t>
        <a:bodyPr/>
        <a:lstStyle/>
        <a:p>
          <a:endParaRPr lang="fr-FR"/>
        </a:p>
      </dgm:t>
    </dgm:pt>
    <dgm:pt modelId="{1D9F49D9-E57A-467C-8D96-A5788CB6BAB0}" type="sibTrans" cxnId="{FF78C65F-54D6-43CE-920E-335EC85FCB77}">
      <dgm:prSet/>
      <dgm:spPr/>
      <dgm:t>
        <a:bodyPr/>
        <a:lstStyle/>
        <a:p>
          <a:endParaRPr lang="fr-FR"/>
        </a:p>
      </dgm:t>
    </dgm:pt>
    <dgm:pt modelId="{ABD34F65-7BBD-4C59-AA54-E617D531C025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MISSION PVA</a:t>
          </a:r>
          <a:endParaRPr lang="fr-FR" dirty="0">
            <a:latin typeface="+mn-lt"/>
          </a:endParaRPr>
        </a:p>
      </dgm:t>
    </dgm:pt>
    <dgm:pt modelId="{AE722DDE-139B-4D5E-8872-0A2B2DB79167}" type="parTrans" cxnId="{5E9A3E70-9727-4BEB-96DE-054F25E87A7C}">
      <dgm:prSet/>
      <dgm:spPr/>
      <dgm:t>
        <a:bodyPr/>
        <a:lstStyle/>
        <a:p>
          <a:endParaRPr lang="fr-FR"/>
        </a:p>
      </dgm:t>
    </dgm:pt>
    <dgm:pt modelId="{F7DB9607-79D3-45A1-B0B4-3D578615F344}" type="sibTrans" cxnId="{5E9A3E70-9727-4BEB-96DE-054F25E87A7C}">
      <dgm:prSet/>
      <dgm:spPr/>
      <dgm:t>
        <a:bodyPr/>
        <a:lstStyle/>
        <a:p>
          <a:endParaRPr lang="fr-FR"/>
        </a:p>
      </dgm:t>
    </dgm:pt>
    <dgm:pt modelId="{041C4613-4468-48F4-ACAD-580209561B50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dirty="0">
            <a:latin typeface="+mn-lt"/>
          </a:endParaRPr>
        </a:p>
      </dgm:t>
    </dgm:pt>
    <dgm:pt modelId="{C5F47A38-1E50-4F6E-B70C-250613F6F92A}" type="parTrans" cxnId="{B0EA7303-4104-4BD1-94D5-56CE42CEB207}">
      <dgm:prSet/>
      <dgm:spPr/>
      <dgm:t>
        <a:bodyPr/>
        <a:lstStyle/>
        <a:p>
          <a:endParaRPr lang="fr-FR"/>
        </a:p>
      </dgm:t>
    </dgm:pt>
    <dgm:pt modelId="{5E396D7E-446F-431F-BA6C-CDEB304BC50D}" type="sibTrans" cxnId="{B0EA7303-4104-4BD1-94D5-56CE42CEB207}">
      <dgm:prSet/>
      <dgm:spPr/>
      <dgm:t>
        <a:bodyPr/>
        <a:lstStyle/>
        <a:p>
          <a:endParaRPr lang="fr-FR"/>
        </a:p>
      </dgm:t>
    </dgm:pt>
    <dgm:pt modelId="{8EA0A4F8-61FD-4911-A898-17EAEDB1E082}" type="pres">
      <dgm:prSet presAssocID="{5840E86A-013D-4CDC-BECB-CEB49442EA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AAE8580-CF47-4C70-8087-C448495D9900}" type="pres">
      <dgm:prSet presAssocID="{5840E86A-013D-4CDC-BECB-CEB49442EA9B}" presName="cycle" presStyleCnt="0"/>
      <dgm:spPr/>
    </dgm:pt>
    <dgm:pt modelId="{33610BAD-B87C-40D0-9EA1-06FBC4747C88}" type="pres">
      <dgm:prSet presAssocID="{CCA06A63-7AB6-4AEC-80DA-E13DB097D81D}" presName="nodeFirstNode" presStyleLbl="node1" presStyleIdx="0" presStyleCnt="5" custRadScaleRad="100026" custRadScaleInc="-218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9005EB3-EAB7-4B8F-A3BA-D410ECFAED26}" type="pres">
      <dgm:prSet presAssocID="{FE9B229A-2D80-4346-800F-B3D0E4922925}" presName="sibTransFirstNode" presStyleLbl="bgShp" presStyleIdx="0" presStyleCnt="1"/>
      <dgm:spPr/>
      <dgm:t>
        <a:bodyPr/>
        <a:lstStyle/>
        <a:p>
          <a:endParaRPr lang="fr-FR"/>
        </a:p>
      </dgm:t>
    </dgm:pt>
    <dgm:pt modelId="{AE8BEE27-30F3-4D91-AF58-5943F82BAD06}" type="pres">
      <dgm:prSet presAssocID="{F43732AA-669A-476A-A923-E289692231CA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8C943E7-71DC-4C4C-A9D0-A804D30BAD64}" type="pres">
      <dgm:prSet presAssocID="{8129CADE-7E48-4F7A-BA2A-950D5EC351FD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A65695F-01CA-4F5D-8F7B-6D195FCA51AC}" type="pres">
      <dgm:prSet presAssocID="{ABD34F65-7BBD-4C59-AA54-E617D531C025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68B939A-B60F-4DEF-A52D-76A7C7863FDD}" type="pres">
      <dgm:prSet presAssocID="{041C4613-4468-48F4-ACAD-580209561B50}" presName="nodeFollowingNodes" presStyleLbl="node1" presStyleIdx="4" presStyleCnt="5" custRadScaleRad="102178" custRadScaleInc="-66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F5E1950-9BD4-4EC9-8D49-C838868FCD14}" type="presOf" srcId="{FE9B229A-2D80-4346-800F-B3D0E4922925}" destId="{D9005EB3-EAB7-4B8F-A3BA-D410ECFAED26}" srcOrd="0" destOrd="0" presId="urn:microsoft.com/office/officeart/2005/8/layout/cycle3"/>
    <dgm:cxn modelId="{787D3BCF-F105-47FD-956B-F6B3BF12926A}" type="presOf" srcId="{CCA06A63-7AB6-4AEC-80DA-E13DB097D81D}" destId="{33610BAD-B87C-40D0-9EA1-06FBC4747C88}" srcOrd="0" destOrd="0" presId="urn:microsoft.com/office/officeart/2005/8/layout/cycle3"/>
    <dgm:cxn modelId="{DA98D0C3-4073-4BFD-90E5-61D3D4E00EB0}" type="presOf" srcId="{5840E86A-013D-4CDC-BECB-CEB49442EA9B}" destId="{8EA0A4F8-61FD-4911-A898-17EAEDB1E082}" srcOrd="0" destOrd="0" presId="urn:microsoft.com/office/officeart/2005/8/layout/cycle3"/>
    <dgm:cxn modelId="{E700C168-0F3D-4970-9841-6AA4EF6AE44C}" type="presOf" srcId="{8129CADE-7E48-4F7A-BA2A-950D5EC351FD}" destId="{A8C943E7-71DC-4C4C-A9D0-A804D30BAD64}" srcOrd="0" destOrd="0" presId="urn:microsoft.com/office/officeart/2005/8/layout/cycle3"/>
    <dgm:cxn modelId="{DEC55799-58BD-42D7-9D1A-87AF4CF116EC}" type="presOf" srcId="{ABD34F65-7BBD-4C59-AA54-E617D531C025}" destId="{EA65695F-01CA-4F5D-8F7B-6D195FCA51AC}" srcOrd="0" destOrd="0" presId="urn:microsoft.com/office/officeart/2005/8/layout/cycle3"/>
    <dgm:cxn modelId="{5E9A3E70-9727-4BEB-96DE-054F25E87A7C}" srcId="{5840E86A-013D-4CDC-BECB-CEB49442EA9B}" destId="{ABD34F65-7BBD-4C59-AA54-E617D531C025}" srcOrd="3" destOrd="0" parTransId="{AE722DDE-139B-4D5E-8872-0A2B2DB79167}" sibTransId="{F7DB9607-79D3-45A1-B0B4-3D578615F344}"/>
    <dgm:cxn modelId="{D31A0CD6-6919-4AC4-A2CB-A48C28703AB1}" type="presOf" srcId="{041C4613-4468-48F4-ACAD-580209561B50}" destId="{D68B939A-B60F-4DEF-A52D-76A7C7863FDD}" srcOrd="0" destOrd="0" presId="urn:microsoft.com/office/officeart/2005/8/layout/cycle3"/>
    <dgm:cxn modelId="{74F7CFA7-BB82-49E9-859C-32F1C53407F3}" type="presOf" srcId="{F43732AA-669A-476A-A923-E289692231CA}" destId="{AE8BEE27-30F3-4D91-AF58-5943F82BAD06}" srcOrd="0" destOrd="0" presId="urn:microsoft.com/office/officeart/2005/8/layout/cycle3"/>
    <dgm:cxn modelId="{FF78C65F-54D6-43CE-920E-335EC85FCB77}" srcId="{5840E86A-013D-4CDC-BECB-CEB49442EA9B}" destId="{8129CADE-7E48-4F7A-BA2A-950D5EC351FD}" srcOrd="2" destOrd="0" parTransId="{B591D7B6-E94A-4507-B967-B1126AFA8182}" sibTransId="{1D9F49D9-E57A-467C-8D96-A5788CB6BAB0}"/>
    <dgm:cxn modelId="{B0EA7303-4104-4BD1-94D5-56CE42CEB207}" srcId="{5840E86A-013D-4CDC-BECB-CEB49442EA9B}" destId="{041C4613-4468-48F4-ACAD-580209561B50}" srcOrd="4" destOrd="0" parTransId="{C5F47A38-1E50-4F6E-B70C-250613F6F92A}" sibTransId="{5E396D7E-446F-431F-BA6C-CDEB304BC50D}"/>
    <dgm:cxn modelId="{A147EAAB-F296-4F33-91F6-480E6E6EFEE4}" srcId="{5840E86A-013D-4CDC-BECB-CEB49442EA9B}" destId="{CCA06A63-7AB6-4AEC-80DA-E13DB097D81D}" srcOrd="0" destOrd="0" parTransId="{6F59A8DA-E425-440C-A8E8-B51D5AD40BF4}" sibTransId="{FE9B229A-2D80-4346-800F-B3D0E4922925}"/>
    <dgm:cxn modelId="{1F9B397D-022F-4C4E-AE9E-0A5DFB6367AB}" srcId="{5840E86A-013D-4CDC-BECB-CEB49442EA9B}" destId="{F43732AA-669A-476A-A923-E289692231CA}" srcOrd="1" destOrd="0" parTransId="{1C2DDEED-1394-4D79-A8D5-53B06C1EDA64}" sibTransId="{850C639D-0578-47D2-BBFD-8AF564EEA5AB}"/>
    <dgm:cxn modelId="{5A8955A6-C011-48A1-AF57-F85C48D00E3A}" type="presParOf" srcId="{8EA0A4F8-61FD-4911-A898-17EAEDB1E082}" destId="{4AAE8580-CF47-4C70-8087-C448495D9900}" srcOrd="0" destOrd="0" presId="urn:microsoft.com/office/officeart/2005/8/layout/cycle3"/>
    <dgm:cxn modelId="{7CE50395-5FA0-472E-996A-CD2F36086E84}" type="presParOf" srcId="{4AAE8580-CF47-4C70-8087-C448495D9900}" destId="{33610BAD-B87C-40D0-9EA1-06FBC4747C88}" srcOrd="0" destOrd="0" presId="urn:microsoft.com/office/officeart/2005/8/layout/cycle3"/>
    <dgm:cxn modelId="{29D7B561-B733-4134-B31B-3F1B387FB1A9}" type="presParOf" srcId="{4AAE8580-CF47-4C70-8087-C448495D9900}" destId="{D9005EB3-EAB7-4B8F-A3BA-D410ECFAED26}" srcOrd="1" destOrd="0" presId="urn:microsoft.com/office/officeart/2005/8/layout/cycle3"/>
    <dgm:cxn modelId="{3A31835E-CB5B-4F0C-B4F3-A6B2943BE119}" type="presParOf" srcId="{4AAE8580-CF47-4C70-8087-C448495D9900}" destId="{AE8BEE27-30F3-4D91-AF58-5943F82BAD06}" srcOrd="2" destOrd="0" presId="urn:microsoft.com/office/officeart/2005/8/layout/cycle3"/>
    <dgm:cxn modelId="{90AF1AA8-8E19-4A8F-A873-2FDFA8380782}" type="presParOf" srcId="{4AAE8580-CF47-4C70-8087-C448495D9900}" destId="{A8C943E7-71DC-4C4C-A9D0-A804D30BAD64}" srcOrd="3" destOrd="0" presId="urn:microsoft.com/office/officeart/2005/8/layout/cycle3"/>
    <dgm:cxn modelId="{831AD595-28C7-4509-B2F3-3CDEC1E15591}" type="presParOf" srcId="{4AAE8580-CF47-4C70-8087-C448495D9900}" destId="{EA65695F-01CA-4F5D-8F7B-6D195FCA51AC}" srcOrd="4" destOrd="0" presId="urn:microsoft.com/office/officeart/2005/8/layout/cycle3"/>
    <dgm:cxn modelId="{F003639B-A32A-4F4B-8B95-C0BE0A5AA4F9}" type="presParOf" srcId="{4AAE8580-CF47-4C70-8087-C448495D9900}" destId="{D68B939A-B60F-4DEF-A52D-76A7C7863FDD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840E86A-013D-4CDC-BECB-CEB49442EA9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CA06A63-7AB6-4AEC-80DA-E13DB097D81D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REMONTEES TRAVAUX</a:t>
          </a:r>
          <a:endParaRPr lang="fr-FR" dirty="0">
            <a:latin typeface="+mn-lt"/>
          </a:endParaRPr>
        </a:p>
      </dgm:t>
    </dgm:pt>
    <dgm:pt modelId="{6F59A8DA-E425-440C-A8E8-B51D5AD40BF4}" type="parTrans" cxnId="{A147EAAB-F296-4F33-91F6-480E6E6EFEE4}">
      <dgm:prSet/>
      <dgm:spPr/>
      <dgm:t>
        <a:bodyPr/>
        <a:lstStyle/>
        <a:p>
          <a:endParaRPr lang="fr-FR"/>
        </a:p>
      </dgm:t>
    </dgm:pt>
    <dgm:pt modelId="{FE9B229A-2D80-4346-800F-B3D0E4922925}" type="sibTrans" cxnId="{A147EAAB-F296-4F33-91F6-480E6E6EFEE4}">
      <dgm:prSet/>
      <dgm:spPr/>
      <dgm:t>
        <a:bodyPr/>
        <a:lstStyle/>
        <a:p>
          <a:endParaRPr lang="fr-FR"/>
        </a:p>
      </dgm:t>
    </dgm:pt>
    <dgm:pt modelId="{F43732AA-669A-476A-A923-E289692231CA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VISITES TERRAIN</a:t>
          </a:r>
          <a:endParaRPr lang="fr-FR" dirty="0">
            <a:latin typeface="+mn-lt"/>
          </a:endParaRPr>
        </a:p>
      </dgm:t>
    </dgm:pt>
    <dgm:pt modelId="{1C2DDEED-1394-4D79-A8D5-53B06C1EDA64}" type="parTrans" cxnId="{1F9B397D-022F-4C4E-AE9E-0A5DFB6367AB}">
      <dgm:prSet/>
      <dgm:spPr/>
      <dgm:t>
        <a:bodyPr/>
        <a:lstStyle/>
        <a:p>
          <a:endParaRPr lang="fr-FR"/>
        </a:p>
      </dgm:t>
    </dgm:pt>
    <dgm:pt modelId="{850C639D-0578-47D2-BBFD-8AF564EEA5AB}" type="sibTrans" cxnId="{1F9B397D-022F-4C4E-AE9E-0A5DFB6367AB}">
      <dgm:prSet/>
      <dgm:spPr/>
      <dgm:t>
        <a:bodyPr/>
        <a:lstStyle/>
        <a:p>
          <a:endParaRPr lang="fr-FR"/>
        </a:p>
      </dgm:t>
    </dgm:pt>
    <dgm:pt modelId="{8129CADE-7E48-4F7A-BA2A-950D5EC351FD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</a:rPr>
            <a:t>VALIDATION PARTENAIRES</a:t>
          </a:r>
        </a:p>
      </dgm:t>
    </dgm:pt>
    <dgm:pt modelId="{B591D7B6-E94A-4507-B967-B1126AFA8182}" type="parTrans" cxnId="{FF78C65F-54D6-43CE-920E-335EC85FCB77}">
      <dgm:prSet/>
      <dgm:spPr/>
      <dgm:t>
        <a:bodyPr/>
        <a:lstStyle/>
        <a:p>
          <a:endParaRPr lang="fr-FR"/>
        </a:p>
      </dgm:t>
    </dgm:pt>
    <dgm:pt modelId="{1D9F49D9-E57A-467C-8D96-A5788CB6BAB0}" type="sibTrans" cxnId="{FF78C65F-54D6-43CE-920E-335EC85FCB77}">
      <dgm:prSet/>
      <dgm:spPr/>
      <dgm:t>
        <a:bodyPr/>
        <a:lstStyle/>
        <a:p>
          <a:endParaRPr lang="fr-FR"/>
        </a:p>
      </dgm:t>
    </dgm:pt>
    <dgm:pt modelId="{ABD34F65-7BBD-4C59-AA54-E617D531C025}">
      <dgm:prSet phldrT="[Texte]"/>
      <dgm:spPr>
        <a:solidFill>
          <a:schemeClr val="accent6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MISSION PVA</a:t>
          </a:r>
          <a:endParaRPr lang="fr-FR" dirty="0">
            <a:latin typeface="+mn-lt"/>
          </a:endParaRPr>
        </a:p>
      </dgm:t>
    </dgm:pt>
    <dgm:pt modelId="{AE722DDE-139B-4D5E-8872-0A2B2DB79167}" type="parTrans" cxnId="{5E9A3E70-9727-4BEB-96DE-054F25E87A7C}">
      <dgm:prSet/>
      <dgm:spPr/>
      <dgm:t>
        <a:bodyPr/>
        <a:lstStyle/>
        <a:p>
          <a:endParaRPr lang="fr-FR"/>
        </a:p>
      </dgm:t>
    </dgm:pt>
    <dgm:pt modelId="{F7DB9607-79D3-45A1-B0B4-3D578615F344}" type="sibTrans" cxnId="{5E9A3E70-9727-4BEB-96DE-054F25E87A7C}">
      <dgm:prSet/>
      <dgm:spPr/>
      <dgm:t>
        <a:bodyPr/>
        <a:lstStyle/>
        <a:p>
          <a:endParaRPr lang="fr-FR"/>
        </a:p>
      </dgm:t>
    </dgm:pt>
    <dgm:pt modelId="{041C4613-4468-48F4-ACAD-580209561B50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dirty="0">
            <a:latin typeface="+mn-lt"/>
          </a:endParaRPr>
        </a:p>
      </dgm:t>
    </dgm:pt>
    <dgm:pt modelId="{C5F47A38-1E50-4F6E-B70C-250613F6F92A}" type="parTrans" cxnId="{B0EA7303-4104-4BD1-94D5-56CE42CEB207}">
      <dgm:prSet/>
      <dgm:spPr/>
      <dgm:t>
        <a:bodyPr/>
        <a:lstStyle/>
        <a:p>
          <a:endParaRPr lang="fr-FR"/>
        </a:p>
      </dgm:t>
    </dgm:pt>
    <dgm:pt modelId="{5E396D7E-446F-431F-BA6C-CDEB304BC50D}" type="sibTrans" cxnId="{B0EA7303-4104-4BD1-94D5-56CE42CEB207}">
      <dgm:prSet/>
      <dgm:spPr/>
      <dgm:t>
        <a:bodyPr/>
        <a:lstStyle/>
        <a:p>
          <a:endParaRPr lang="fr-FR"/>
        </a:p>
      </dgm:t>
    </dgm:pt>
    <dgm:pt modelId="{8EA0A4F8-61FD-4911-A898-17EAEDB1E082}" type="pres">
      <dgm:prSet presAssocID="{5840E86A-013D-4CDC-BECB-CEB49442EA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AAE8580-CF47-4C70-8087-C448495D9900}" type="pres">
      <dgm:prSet presAssocID="{5840E86A-013D-4CDC-BECB-CEB49442EA9B}" presName="cycle" presStyleCnt="0"/>
      <dgm:spPr/>
    </dgm:pt>
    <dgm:pt modelId="{33610BAD-B87C-40D0-9EA1-06FBC4747C88}" type="pres">
      <dgm:prSet presAssocID="{CCA06A63-7AB6-4AEC-80DA-E13DB097D81D}" presName="nodeFirstNode" presStyleLbl="node1" presStyleIdx="0" presStyleCnt="5" custRadScaleRad="100026" custRadScaleInc="-218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9005EB3-EAB7-4B8F-A3BA-D410ECFAED26}" type="pres">
      <dgm:prSet presAssocID="{FE9B229A-2D80-4346-800F-B3D0E4922925}" presName="sibTransFirstNode" presStyleLbl="bgShp" presStyleIdx="0" presStyleCnt="1"/>
      <dgm:spPr/>
      <dgm:t>
        <a:bodyPr/>
        <a:lstStyle/>
        <a:p>
          <a:endParaRPr lang="fr-FR"/>
        </a:p>
      </dgm:t>
    </dgm:pt>
    <dgm:pt modelId="{AE8BEE27-30F3-4D91-AF58-5943F82BAD06}" type="pres">
      <dgm:prSet presAssocID="{F43732AA-669A-476A-A923-E289692231CA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8C943E7-71DC-4C4C-A9D0-A804D30BAD64}" type="pres">
      <dgm:prSet presAssocID="{8129CADE-7E48-4F7A-BA2A-950D5EC351FD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A65695F-01CA-4F5D-8F7B-6D195FCA51AC}" type="pres">
      <dgm:prSet presAssocID="{ABD34F65-7BBD-4C59-AA54-E617D531C025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68B939A-B60F-4DEF-A52D-76A7C7863FDD}" type="pres">
      <dgm:prSet presAssocID="{041C4613-4468-48F4-ACAD-580209561B50}" presName="nodeFollowingNodes" presStyleLbl="node1" presStyleIdx="4" presStyleCnt="5" custRadScaleRad="102178" custRadScaleInc="-66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332ABC9-79B5-4D11-A898-627791E01EFD}" type="presOf" srcId="{041C4613-4468-48F4-ACAD-580209561B50}" destId="{D68B939A-B60F-4DEF-A52D-76A7C7863FDD}" srcOrd="0" destOrd="0" presId="urn:microsoft.com/office/officeart/2005/8/layout/cycle3"/>
    <dgm:cxn modelId="{364EC0D2-BBD4-4CC7-ACCE-3304675BC1FC}" type="presOf" srcId="{8129CADE-7E48-4F7A-BA2A-950D5EC351FD}" destId="{A8C943E7-71DC-4C4C-A9D0-A804D30BAD64}" srcOrd="0" destOrd="0" presId="urn:microsoft.com/office/officeart/2005/8/layout/cycle3"/>
    <dgm:cxn modelId="{997AAB0C-8862-47CB-9162-934D7B633889}" type="presOf" srcId="{5840E86A-013D-4CDC-BECB-CEB49442EA9B}" destId="{8EA0A4F8-61FD-4911-A898-17EAEDB1E082}" srcOrd="0" destOrd="0" presId="urn:microsoft.com/office/officeart/2005/8/layout/cycle3"/>
    <dgm:cxn modelId="{FF825318-A5CB-49F6-8E50-D987202FA56B}" type="presOf" srcId="{FE9B229A-2D80-4346-800F-B3D0E4922925}" destId="{D9005EB3-EAB7-4B8F-A3BA-D410ECFAED26}" srcOrd="0" destOrd="0" presId="urn:microsoft.com/office/officeart/2005/8/layout/cycle3"/>
    <dgm:cxn modelId="{5E9A3E70-9727-4BEB-96DE-054F25E87A7C}" srcId="{5840E86A-013D-4CDC-BECB-CEB49442EA9B}" destId="{ABD34F65-7BBD-4C59-AA54-E617D531C025}" srcOrd="3" destOrd="0" parTransId="{AE722DDE-139B-4D5E-8872-0A2B2DB79167}" sibTransId="{F7DB9607-79D3-45A1-B0B4-3D578615F344}"/>
    <dgm:cxn modelId="{42C5F655-5DB6-4779-A17D-CE6003CC3912}" type="presOf" srcId="{F43732AA-669A-476A-A923-E289692231CA}" destId="{AE8BEE27-30F3-4D91-AF58-5943F82BAD06}" srcOrd="0" destOrd="0" presId="urn:microsoft.com/office/officeart/2005/8/layout/cycle3"/>
    <dgm:cxn modelId="{FF78C65F-54D6-43CE-920E-335EC85FCB77}" srcId="{5840E86A-013D-4CDC-BECB-CEB49442EA9B}" destId="{8129CADE-7E48-4F7A-BA2A-950D5EC351FD}" srcOrd="2" destOrd="0" parTransId="{B591D7B6-E94A-4507-B967-B1126AFA8182}" sibTransId="{1D9F49D9-E57A-467C-8D96-A5788CB6BAB0}"/>
    <dgm:cxn modelId="{B0EA7303-4104-4BD1-94D5-56CE42CEB207}" srcId="{5840E86A-013D-4CDC-BECB-CEB49442EA9B}" destId="{041C4613-4468-48F4-ACAD-580209561B50}" srcOrd="4" destOrd="0" parTransId="{C5F47A38-1E50-4F6E-B70C-250613F6F92A}" sibTransId="{5E396D7E-446F-431F-BA6C-CDEB304BC50D}"/>
    <dgm:cxn modelId="{A147EAAB-F296-4F33-91F6-480E6E6EFEE4}" srcId="{5840E86A-013D-4CDC-BECB-CEB49442EA9B}" destId="{CCA06A63-7AB6-4AEC-80DA-E13DB097D81D}" srcOrd="0" destOrd="0" parTransId="{6F59A8DA-E425-440C-A8E8-B51D5AD40BF4}" sibTransId="{FE9B229A-2D80-4346-800F-B3D0E4922925}"/>
    <dgm:cxn modelId="{2643C9D7-7006-4775-8A30-ADD2120D7364}" type="presOf" srcId="{ABD34F65-7BBD-4C59-AA54-E617D531C025}" destId="{EA65695F-01CA-4F5D-8F7B-6D195FCA51AC}" srcOrd="0" destOrd="0" presId="urn:microsoft.com/office/officeart/2005/8/layout/cycle3"/>
    <dgm:cxn modelId="{D20FCDAF-859E-40BB-B279-1C3E71F29162}" type="presOf" srcId="{CCA06A63-7AB6-4AEC-80DA-E13DB097D81D}" destId="{33610BAD-B87C-40D0-9EA1-06FBC4747C88}" srcOrd="0" destOrd="0" presId="urn:microsoft.com/office/officeart/2005/8/layout/cycle3"/>
    <dgm:cxn modelId="{1F9B397D-022F-4C4E-AE9E-0A5DFB6367AB}" srcId="{5840E86A-013D-4CDC-BECB-CEB49442EA9B}" destId="{F43732AA-669A-476A-A923-E289692231CA}" srcOrd="1" destOrd="0" parTransId="{1C2DDEED-1394-4D79-A8D5-53B06C1EDA64}" sibTransId="{850C639D-0578-47D2-BBFD-8AF564EEA5AB}"/>
    <dgm:cxn modelId="{BB6A4EBD-9D76-42AA-8232-57B73C3E2461}" type="presParOf" srcId="{8EA0A4F8-61FD-4911-A898-17EAEDB1E082}" destId="{4AAE8580-CF47-4C70-8087-C448495D9900}" srcOrd="0" destOrd="0" presId="urn:microsoft.com/office/officeart/2005/8/layout/cycle3"/>
    <dgm:cxn modelId="{A8CFF00D-5133-4CFF-971C-F4DD333432F5}" type="presParOf" srcId="{4AAE8580-CF47-4C70-8087-C448495D9900}" destId="{33610BAD-B87C-40D0-9EA1-06FBC4747C88}" srcOrd="0" destOrd="0" presId="urn:microsoft.com/office/officeart/2005/8/layout/cycle3"/>
    <dgm:cxn modelId="{E790E023-7A48-4FF0-9B90-19B24EE9FBB9}" type="presParOf" srcId="{4AAE8580-CF47-4C70-8087-C448495D9900}" destId="{D9005EB3-EAB7-4B8F-A3BA-D410ECFAED26}" srcOrd="1" destOrd="0" presId="urn:microsoft.com/office/officeart/2005/8/layout/cycle3"/>
    <dgm:cxn modelId="{7C8A28C7-0927-465E-93A2-2BEA9B34E14D}" type="presParOf" srcId="{4AAE8580-CF47-4C70-8087-C448495D9900}" destId="{AE8BEE27-30F3-4D91-AF58-5943F82BAD06}" srcOrd="2" destOrd="0" presId="urn:microsoft.com/office/officeart/2005/8/layout/cycle3"/>
    <dgm:cxn modelId="{9A7D1739-4983-4F21-8F89-4FE0F20A5A61}" type="presParOf" srcId="{4AAE8580-CF47-4C70-8087-C448495D9900}" destId="{A8C943E7-71DC-4C4C-A9D0-A804D30BAD64}" srcOrd="3" destOrd="0" presId="urn:microsoft.com/office/officeart/2005/8/layout/cycle3"/>
    <dgm:cxn modelId="{DAB51083-0EE1-4EB7-AD4F-6E77BDDBCF22}" type="presParOf" srcId="{4AAE8580-CF47-4C70-8087-C448495D9900}" destId="{EA65695F-01CA-4F5D-8F7B-6D195FCA51AC}" srcOrd="4" destOrd="0" presId="urn:microsoft.com/office/officeart/2005/8/layout/cycle3"/>
    <dgm:cxn modelId="{1A5998AB-AF3A-40BC-8D3A-F9BAB59AED5C}" type="presParOf" srcId="{4AAE8580-CF47-4C70-8087-C448495D9900}" destId="{D68B939A-B60F-4DEF-A52D-76A7C7863FDD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840E86A-013D-4CDC-BECB-CEB49442EA9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CA06A63-7AB6-4AEC-80DA-E13DB097D81D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REMONTEES TRAVAUX</a:t>
          </a:r>
          <a:endParaRPr lang="fr-FR" dirty="0">
            <a:latin typeface="+mn-lt"/>
          </a:endParaRPr>
        </a:p>
      </dgm:t>
    </dgm:pt>
    <dgm:pt modelId="{6F59A8DA-E425-440C-A8E8-B51D5AD40BF4}" type="parTrans" cxnId="{A147EAAB-F296-4F33-91F6-480E6E6EFEE4}">
      <dgm:prSet/>
      <dgm:spPr/>
      <dgm:t>
        <a:bodyPr/>
        <a:lstStyle/>
        <a:p>
          <a:endParaRPr lang="fr-FR"/>
        </a:p>
      </dgm:t>
    </dgm:pt>
    <dgm:pt modelId="{FE9B229A-2D80-4346-800F-B3D0E4922925}" type="sibTrans" cxnId="{A147EAAB-F296-4F33-91F6-480E6E6EFEE4}">
      <dgm:prSet/>
      <dgm:spPr/>
      <dgm:t>
        <a:bodyPr/>
        <a:lstStyle/>
        <a:p>
          <a:endParaRPr lang="fr-FR"/>
        </a:p>
      </dgm:t>
    </dgm:pt>
    <dgm:pt modelId="{F43732AA-669A-476A-A923-E289692231CA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VISITES TERRAIN</a:t>
          </a:r>
          <a:endParaRPr lang="fr-FR" dirty="0">
            <a:latin typeface="+mn-lt"/>
          </a:endParaRPr>
        </a:p>
      </dgm:t>
    </dgm:pt>
    <dgm:pt modelId="{1C2DDEED-1394-4D79-A8D5-53B06C1EDA64}" type="parTrans" cxnId="{1F9B397D-022F-4C4E-AE9E-0A5DFB6367AB}">
      <dgm:prSet/>
      <dgm:spPr/>
      <dgm:t>
        <a:bodyPr/>
        <a:lstStyle/>
        <a:p>
          <a:endParaRPr lang="fr-FR"/>
        </a:p>
      </dgm:t>
    </dgm:pt>
    <dgm:pt modelId="{850C639D-0578-47D2-BBFD-8AF564EEA5AB}" type="sibTrans" cxnId="{1F9B397D-022F-4C4E-AE9E-0A5DFB6367AB}">
      <dgm:prSet/>
      <dgm:spPr/>
      <dgm:t>
        <a:bodyPr/>
        <a:lstStyle/>
        <a:p>
          <a:endParaRPr lang="fr-FR"/>
        </a:p>
      </dgm:t>
    </dgm:pt>
    <dgm:pt modelId="{8129CADE-7E48-4F7A-BA2A-950D5EC351FD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</a:rPr>
            <a:t>VALIDATION PARTENAIRES</a:t>
          </a:r>
        </a:p>
      </dgm:t>
    </dgm:pt>
    <dgm:pt modelId="{B591D7B6-E94A-4507-B967-B1126AFA8182}" type="parTrans" cxnId="{FF78C65F-54D6-43CE-920E-335EC85FCB77}">
      <dgm:prSet/>
      <dgm:spPr/>
      <dgm:t>
        <a:bodyPr/>
        <a:lstStyle/>
        <a:p>
          <a:endParaRPr lang="fr-FR"/>
        </a:p>
      </dgm:t>
    </dgm:pt>
    <dgm:pt modelId="{1D9F49D9-E57A-467C-8D96-A5788CB6BAB0}" type="sibTrans" cxnId="{FF78C65F-54D6-43CE-920E-335EC85FCB77}">
      <dgm:prSet/>
      <dgm:spPr/>
      <dgm:t>
        <a:bodyPr/>
        <a:lstStyle/>
        <a:p>
          <a:endParaRPr lang="fr-FR"/>
        </a:p>
      </dgm:t>
    </dgm:pt>
    <dgm:pt modelId="{ABD34F65-7BBD-4C59-AA54-E617D531C025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MISSION PVA</a:t>
          </a:r>
          <a:endParaRPr lang="fr-FR" dirty="0">
            <a:latin typeface="+mn-lt"/>
          </a:endParaRPr>
        </a:p>
      </dgm:t>
    </dgm:pt>
    <dgm:pt modelId="{AE722DDE-139B-4D5E-8872-0A2B2DB79167}" type="parTrans" cxnId="{5E9A3E70-9727-4BEB-96DE-054F25E87A7C}">
      <dgm:prSet/>
      <dgm:spPr/>
      <dgm:t>
        <a:bodyPr/>
        <a:lstStyle/>
        <a:p>
          <a:endParaRPr lang="fr-FR"/>
        </a:p>
      </dgm:t>
    </dgm:pt>
    <dgm:pt modelId="{F7DB9607-79D3-45A1-B0B4-3D578615F344}" type="sibTrans" cxnId="{5E9A3E70-9727-4BEB-96DE-054F25E87A7C}">
      <dgm:prSet/>
      <dgm:spPr/>
      <dgm:t>
        <a:bodyPr/>
        <a:lstStyle/>
        <a:p>
          <a:endParaRPr lang="fr-FR"/>
        </a:p>
      </dgm:t>
    </dgm:pt>
    <dgm:pt modelId="{041C4613-4468-48F4-ACAD-580209561B50}">
      <dgm:prSet phldrT="[Texte]"/>
      <dgm:spPr>
        <a:solidFill>
          <a:schemeClr val="accent6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dirty="0">
            <a:latin typeface="+mn-lt"/>
          </a:endParaRPr>
        </a:p>
      </dgm:t>
    </dgm:pt>
    <dgm:pt modelId="{C5F47A38-1E50-4F6E-B70C-250613F6F92A}" type="parTrans" cxnId="{B0EA7303-4104-4BD1-94D5-56CE42CEB207}">
      <dgm:prSet/>
      <dgm:spPr/>
      <dgm:t>
        <a:bodyPr/>
        <a:lstStyle/>
        <a:p>
          <a:endParaRPr lang="fr-FR"/>
        </a:p>
      </dgm:t>
    </dgm:pt>
    <dgm:pt modelId="{5E396D7E-446F-431F-BA6C-CDEB304BC50D}" type="sibTrans" cxnId="{B0EA7303-4104-4BD1-94D5-56CE42CEB207}">
      <dgm:prSet/>
      <dgm:spPr/>
      <dgm:t>
        <a:bodyPr/>
        <a:lstStyle/>
        <a:p>
          <a:endParaRPr lang="fr-FR"/>
        </a:p>
      </dgm:t>
    </dgm:pt>
    <dgm:pt modelId="{8EA0A4F8-61FD-4911-A898-17EAEDB1E082}" type="pres">
      <dgm:prSet presAssocID="{5840E86A-013D-4CDC-BECB-CEB49442EA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AAE8580-CF47-4C70-8087-C448495D9900}" type="pres">
      <dgm:prSet presAssocID="{5840E86A-013D-4CDC-BECB-CEB49442EA9B}" presName="cycle" presStyleCnt="0"/>
      <dgm:spPr/>
    </dgm:pt>
    <dgm:pt modelId="{33610BAD-B87C-40D0-9EA1-06FBC4747C88}" type="pres">
      <dgm:prSet presAssocID="{CCA06A63-7AB6-4AEC-80DA-E13DB097D81D}" presName="nodeFirstNode" presStyleLbl="node1" presStyleIdx="0" presStyleCnt="5" custRadScaleRad="100026" custRadScaleInc="-218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9005EB3-EAB7-4B8F-A3BA-D410ECFAED26}" type="pres">
      <dgm:prSet presAssocID="{FE9B229A-2D80-4346-800F-B3D0E4922925}" presName="sibTransFirstNode" presStyleLbl="bgShp" presStyleIdx="0" presStyleCnt="1"/>
      <dgm:spPr/>
      <dgm:t>
        <a:bodyPr/>
        <a:lstStyle/>
        <a:p>
          <a:endParaRPr lang="fr-FR"/>
        </a:p>
      </dgm:t>
    </dgm:pt>
    <dgm:pt modelId="{AE8BEE27-30F3-4D91-AF58-5943F82BAD06}" type="pres">
      <dgm:prSet presAssocID="{F43732AA-669A-476A-A923-E289692231CA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8C943E7-71DC-4C4C-A9D0-A804D30BAD64}" type="pres">
      <dgm:prSet presAssocID="{8129CADE-7E48-4F7A-BA2A-950D5EC351FD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A65695F-01CA-4F5D-8F7B-6D195FCA51AC}" type="pres">
      <dgm:prSet presAssocID="{ABD34F65-7BBD-4C59-AA54-E617D531C025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68B939A-B60F-4DEF-A52D-76A7C7863FDD}" type="pres">
      <dgm:prSet presAssocID="{041C4613-4468-48F4-ACAD-580209561B50}" presName="nodeFollowingNodes" presStyleLbl="node1" presStyleIdx="4" presStyleCnt="5" custRadScaleRad="102178" custRadScaleInc="-66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17DAD3D3-85A4-4B3C-BF10-C158465C52CC}" type="presOf" srcId="{ABD34F65-7BBD-4C59-AA54-E617D531C025}" destId="{EA65695F-01CA-4F5D-8F7B-6D195FCA51AC}" srcOrd="0" destOrd="0" presId="urn:microsoft.com/office/officeart/2005/8/layout/cycle3"/>
    <dgm:cxn modelId="{97FFD81B-DFF5-4750-854E-C442CB58B110}" type="presOf" srcId="{FE9B229A-2D80-4346-800F-B3D0E4922925}" destId="{D9005EB3-EAB7-4B8F-A3BA-D410ECFAED26}" srcOrd="0" destOrd="0" presId="urn:microsoft.com/office/officeart/2005/8/layout/cycle3"/>
    <dgm:cxn modelId="{58D6511F-F898-494C-8A6B-FF04ACBCCEAA}" type="presOf" srcId="{041C4613-4468-48F4-ACAD-580209561B50}" destId="{D68B939A-B60F-4DEF-A52D-76A7C7863FDD}" srcOrd="0" destOrd="0" presId="urn:microsoft.com/office/officeart/2005/8/layout/cycle3"/>
    <dgm:cxn modelId="{6119A5A9-AD64-4ECC-9DE8-A4D62530ECFA}" type="presOf" srcId="{8129CADE-7E48-4F7A-BA2A-950D5EC351FD}" destId="{A8C943E7-71DC-4C4C-A9D0-A804D30BAD64}" srcOrd="0" destOrd="0" presId="urn:microsoft.com/office/officeart/2005/8/layout/cycle3"/>
    <dgm:cxn modelId="{4342CD68-E60A-47EB-A178-390EDCC6717A}" type="presOf" srcId="{CCA06A63-7AB6-4AEC-80DA-E13DB097D81D}" destId="{33610BAD-B87C-40D0-9EA1-06FBC4747C88}" srcOrd="0" destOrd="0" presId="urn:microsoft.com/office/officeart/2005/8/layout/cycle3"/>
    <dgm:cxn modelId="{5E9A3E70-9727-4BEB-96DE-054F25E87A7C}" srcId="{5840E86A-013D-4CDC-BECB-CEB49442EA9B}" destId="{ABD34F65-7BBD-4C59-AA54-E617D531C025}" srcOrd="3" destOrd="0" parTransId="{AE722DDE-139B-4D5E-8872-0A2B2DB79167}" sibTransId="{F7DB9607-79D3-45A1-B0B4-3D578615F344}"/>
    <dgm:cxn modelId="{0C6FC7CC-207A-4C65-AEFC-D3C05D897CFB}" type="presOf" srcId="{F43732AA-669A-476A-A923-E289692231CA}" destId="{AE8BEE27-30F3-4D91-AF58-5943F82BAD06}" srcOrd="0" destOrd="0" presId="urn:microsoft.com/office/officeart/2005/8/layout/cycle3"/>
    <dgm:cxn modelId="{FF78C65F-54D6-43CE-920E-335EC85FCB77}" srcId="{5840E86A-013D-4CDC-BECB-CEB49442EA9B}" destId="{8129CADE-7E48-4F7A-BA2A-950D5EC351FD}" srcOrd="2" destOrd="0" parTransId="{B591D7B6-E94A-4507-B967-B1126AFA8182}" sibTransId="{1D9F49D9-E57A-467C-8D96-A5788CB6BAB0}"/>
    <dgm:cxn modelId="{B0EA7303-4104-4BD1-94D5-56CE42CEB207}" srcId="{5840E86A-013D-4CDC-BECB-CEB49442EA9B}" destId="{041C4613-4468-48F4-ACAD-580209561B50}" srcOrd="4" destOrd="0" parTransId="{C5F47A38-1E50-4F6E-B70C-250613F6F92A}" sibTransId="{5E396D7E-446F-431F-BA6C-CDEB304BC50D}"/>
    <dgm:cxn modelId="{A147EAAB-F296-4F33-91F6-480E6E6EFEE4}" srcId="{5840E86A-013D-4CDC-BECB-CEB49442EA9B}" destId="{CCA06A63-7AB6-4AEC-80DA-E13DB097D81D}" srcOrd="0" destOrd="0" parTransId="{6F59A8DA-E425-440C-A8E8-B51D5AD40BF4}" sibTransId="{FE9B229A-2D80-4346-800F-B3D0E4922925}"/>
    <dgm:cxn modelId="{A66A0079-A261-4E4E-9823-80B015B74178}" type="presOf" srcId="{5840E86A-013D-4CDC-BECB-CEB49442EA9B}" destId="{8EA0A4F8-61FD-4911-A898-17EAEDB1E082}" srcOrd="0" destOrd="0" presId="urn:microsoft.com/office/officeart/2005/8/layout/cycle3"/>
    <dgm:cxn modelId="{1F9B397D-022F-4C4E-AE9E-0A5DFB6367AB}" srcId="{5840E86A-013D-4CDC-BECB-CEB49442EA9B}" destId="{F43732AA-669A-476A-A923-E289692231CA}" srcOrd="1" destOrd="0" parTransId="{1C2DDEED-1394-4D79-A8D5-53B06C1EDA64}" sibTransId="{850C639D-0578-47D2-BBFD-8AF564EEA5AB}"/>
    <dgm:cxn modelId="{0E39C2B5-4A0D-4085-A06A-083FD8338742}" type="presParOf" srcId="{8EA0A4F8-61FD-4911-A898-17EAEDB1E082}" destId="{4AAE8580-CF47-4C70-8087-C448495D9900}" srcOrd="0" destOrd="0" presId="urn:microsoft.com/office/officeart/2005/8/layout/cycle3"/>
    <dgm:cxn modelId="{97D86580-B855-4835-9B3E-2C6B008B2316}" type="presParOf" srcId="{4AAE8580-CF47-4C70-8087-C448495D9900}" destId="{33610BAD-B87C-40D0-9EA1-06FBC4747C88}" srcOrd="0" destOrd="0" presId="urn:microsoft.com/office/officeart/2005/8/layout/cycle3"/>
    <dgm:cxn modelId="{E9F0E48C-98DC-434A-A546-9847CA3DD09F}" type="presParOf" srcId="{4AAE8580-CF47-4C70-8087-C448495D9900}" destId="{D9005EB3-EAB7-4B8F-A3BA-D410ECFAED26}" srcOrd="1" destOrd="0" presId="urn:microsoft.com/office/officeart/2005/8/layout/cycle3"/>
    <dgm:cxn modelId="{DF1A9980-8902-4BFE-9C74-CC66A48060C5}" type="presParOf" srcId="{4AAE8580-CF47-4C70-8087-C448495D9900}" destId="{AE8BEE27-30F3-4D91-AF58-5943F82BAD06}" srcOrd="2" destOrd="0" presId="urn:microsoft.com/office/officeart/2005/8/layout/cycle3"/>
    <dgm:cxn modelId="{13D8F23E-8785-4174-83CE-B1C19C32E467}" type="presParOf" srcId="{4AAE8580-CF47-4C70-8087-C448495D9900}" destId="{A8C943E7-71DC-4C4C-A9D0-A804D30BAD64}" srcOrd="3" destOrd="0" presId="urn:microsoft.com/office/officeart/2005/8/layout/cycle3"/>
    <dgm:cxn modelId="{07D368E5-7E55-43FC-832B-75F553C9E943}" type="presParOf" srcId="{4AAE8580-CF47-4C70-8087-C448495D9900}" destId="{EA65695F-01CA-4F5D-8F7B-6D195FCA51AC}" srcOrd="4" destOrd="0" presId="urn:microsoft.com/office/officeart/2005/8/layout/cycle3"/>
    <dgm:cxn modelId="{384F140B-30C5-4C1D-B773-C9CF47D8C9CB}" type="presParOf" srcId="{4AAE8580-CF47-4C70-8087-C448495D9900}" destId="{D68B939A-B60F-4DEF-A52D-76A7C7863FDD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5C57DA-6957-440A-BD43-12F43C7A4F6D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391EEFE-C3B2-446D-89F9-A4CBF84BEF00}">
      <dgm:prSet phldrT="[Texte]" custT="1"/>
      <dgm:spPr/>
      <dgm:t>
        <a:bodyPr/>
        <a:lstStyle/>
        <a:p>
          <a:r>
            <a:rPr lang="fr-FR" sz="1600" dirty="0" smtClean="0"/>
            <a:t>Déroulement vol</a:t>
          </a:r>
          <a:endParaRPr lang="fr-FR" sz="1600" dirty="0"/>
        </a:p>
      </dgm:t>
    </dgm:pt>
    <dgm:pt modelId="{43AAC8B1-7D09-4432-9D4D-40D93193A8D6}" type="parTrans" cxnId="{250B2180-5554-40E6-859F-C29D61823742}">
      <dgm:prSet/>
      <dgm:spPr/>
      <dgm:t>
        <a:bodyPr/>
        <a:lstStyle/>
        <a:p>
          <a:endParaRPr lang="fr-FR"/>
        </a:p>
      </dgm:t>
    </dgm:pt>
    <dgm:pt modelId="{43B9C023-E067-4FF3-B747-831BE06AEA2A}" type="sibTrans" cxnId="{250B2180-5554-40E6-859F-C29D61823742}">
      <dgm:prSet/>
      <dgm:spPr/>
      <dgm:t>
        <a:bodyPr/>
        <a:lstStyle/>
        <a:p>
          <a:endParaRPr lang="fr-FR"/>
        </a:p>
      </dgm:t>
    </dgm:pt>
    <dgm:pt modelId="{8DF9F5EC-558E-4F28-9103-4AF64669027C}">
      <dgm:prSet phldrT="[Texte]" custT="1"/>
      <dgm:spPr/>
      <dgm:t>
        <a:bodyPr/>
        <a:lstStyle/>
        <a:p>
          <a:r>
            <a:rPr lang="fr-FR" sz="1600" dirty="0" smtClean="0"/>
            <a:t>Calibration caméra</a:t>
          </a:r>
          <a:endParaRPr lang="fr-FR" sz="1600" dirty="0"/>
        </a:p>
      </dgm:t>
    </dgm:pt>
    <dgm:pt modelId="{233F4594-E7E4-42CB-835A-5A0F14F843F8}" type="parTrans" cxnId="{3586CB2D-5D59-4006-9E86-15550E21E571}">
      <dgm:prSet/>
      <dgm:spPr/>
      <dgm:t>
        <a:bodyPr/>
        <a:lstStyle/>
        <a:p>
          <a:endParaRPr lang="fr-FR"/>
        </a:p>
      </dgm:t>
    </dgm:pt>
    <dgm:pt modelId="{59FE9452-BEA2-4DBF-97A7-674D737AF462}" type="sibTrans" cxnId="{3586CB2D-5D59-4006-9E86-15550E21E571}">
      <dgm:prSet/>
      <dgm:spPr/>
      <dgm:t>
        <a:bodyPr/>
        <a:lstStyle/>
        <a:p>
          <a:endParaRPr lang="fr-FR"/>
        </a:p>
      </dgm:t>
    </dgm:pt>
    <dgm:pt modelId="{8A1950C5-4604-4D83-868E-7D4B4226C468}">
      <dgm:prSet phldrT="[Texte]" custT="1"/>
      <dgm:spPr/>
      <dgm:t>
        <a:bodyPr/>
        <a:lstStyle/>
        <a:p>
          <a:r>
            <a:rPr lang="fr-FR" sz="1600" dirty="0" smtClean="0"/>
            <a:t>Plan de vol réel</a:t>
          </a:r>
          <a:endParaRPr lang="fr-FR" sz="1600" dirty="0"/>
        </a:p>
      </dgm:t>
    </dgm:pt>
    <dgm:pt modelId="{A10BA165-4E7F-4DBE-ACD1-696890D02347}" type="parTrans" cxnId="{1D9DFEF7-7250-4F63-9A95-DD0FC78D453D}">
      <dgm:prSet/>
      <dgm:spPr/>
      <dgm:t>
        <a:bodyPr/>
        <a:lstStyle/>
        <a:p>
          <a:endParaRPr lang="fr-FR"/>
        </a:p>
      </dgm:t>
    </dgm:pt>
    <dgm:pt modelId="{BC64159A-F987-465B-820C-AC09331B1393}" type="sibTrans" cxnId="{1D9DFEF7-7250-4F63-9A95-DD0FC78D453D}">
      <dgm:prSet/>
      <dgm:spPr/>
      <dgm:t>
        <a:bodyPr/>
        <a:lstStyle/>
        <a:p>
          <a:endParaRPr lang="fr-FR"/>
        </a:p>
      </dgm:t>
    </dgm:pt>
    <dgm:pt modelId="{B4CB478E-BEAD-481B-BE64-77496602A80C}">
      <dgm:prSet phldrT="[Texte]" custT="1"/>
      <dgm:spPr/>
      <dgm:t>
        <a:bodyPr/>
        <a:lstStyle/>
        <a:p>
          <a:r>
            <a:rPr lang="fr-FR" sz="1600" dirty="0" smtClean="0"/>
            <a:t>Format images</a:t>
          </a:r>
          <a:endParaRPr lang="fr-FR" sz="1600" dirty="0"/>
        </a:p>
      </dgm:t>
    </dgm:pt>
    <dgm:pt modelId="{61D89876-6366-4ADE-999B-1CD1F7FD922C}" type="parTrans" cxnId="{1769CC29-77DA-43C2-BA6B-80243E1F1142}">
      <dgm:prSet/>
      <dgm:spPr/>
      <dgm:t>
        <a:bodyPr/>
        <a:lstStyle/>
        <a:p>
          <a:endParaRPr lang="fr-FR"/>
        </a:p>
      </dgm:t>
    </dgm:pt>
    <dgm:pt modelId="{57ABE69F-B41B-4A09-9262-D4281E8D198E}" type="sibTrans" cxnId="{1769CC29-77DA-43C2-BA6B-80243E1F1142}">
      <dgm:prSet/>
      <dgm:spPr/>
      <dgm:t>
        <a:bodyPr/>
        <a:lstStyle/>
        <a:p>
          <a:endParaRPr lang="fr-FR"/>
        </a:p>
      </dgm:t>
    </dgm:pt>
    <dgm:pt modelId="{A52A284A-9779-4EAC-87BB-94BECC22F000}">
      <dgm:prSet phldrT="[Texte]"/>
      <dgm:spPr/>
      <dgm:t>
        <a:bodyPr/>
        <a:lstStyle/>
        <a:p>
          <a:r>
            <a:rPr lang="fr-FR" dirty="0" smtClean="0"/>
            <a:t>Prises de vues</a:t>
          </a:r>
          <a:endParaRPr lang="fr-FR" dirty="0"/>
        </a:p>
      </dgm:t>
    </dgm:pt>
    <dgm:pt modelId="{F01D89BF-C74F-47A5-BD08-39AE5C2D591E}" type="parTrans" cxnId="{A1FB4DE3-0673-464E-ACB4-79B7B43082C0}">
      <dgm:prSet/>
      <dgm:spPr/>
      <dgm:t>
        <a:bodyPr/>
        <a:lstStyle/>
        <a:p>
          <a:endParaRPr lang="fr-FR"/>
        </a:p>
      </dgm:t>
    </dgm:pt>
    <dgm:pt modelId="{D6BFC241-3E7C-48C8-B657-C976E819FF7C}" type="sibTrans" cxnId="{A1FB4DE3-0673-464E-ACB4-79B7B43082C0}">
      <dgm:prSet/>
      <dgm:spPr/>
      <dgm:t>
        <a:bodyPr/>
        <a:lstStyle/>
        <a:p>
          <a:endParaRPr lang="fr-FR"/>
        </a:p>
      </dgm:t>
    </dgm:pt>
    <dgm:pt modelId="{64BA2E86-B0BD-4C51-A63E-D35F5EA1F299}">
      <dgm:prSet phldrT="[Texte]"/>
      <dgm:spPr/>
      <dgm:t>
        <a:bodyPr/>
        <a:lstStyle/>
        <a:p>
          <a:r>
            <a:rPr lang="fr-FR" dirty="0" smtClean="0"/>
            <a:t>Stéréopréparation, aérotriangulation</a:t>
          </a:r>
          <a:endParaRPr lang="fr-FR" dirty="0"/>
        </a:p>
      </dgm:t>
    </dgm:pt>
    <dgm:pt modelId="{27B7E0D1-CF52-4E35-B1B5-1B08E060EFA3}" type="parTrans" cxnId="{3A7EF9F2-6E19-4BFB-98DD-5AB534A26CFC}">
      <dgm:prSet/>
      <dgm:spPr/>
      <dgm:t>
        <a:bodyPr/>
        <a:lstStyle/>
        <a:p>
          <a:endParaRPr lang="fr-FR"/>
        </a:p>
      </dgm:t>
    </dgm:pt>
    <dgm:pt modelId="{477D3B06-35A4-4A50-8FDC-896C0A327806}" type="sibTrans" cxnId="{3A7EF9F2-6E19-4BFB-98DD-5AB534A26CFC}">
      <dgm:prSet/>
      <dgm:spPr/>
      <dgm:t>
        <a:bodyPr/>
        <a:lstStyle/>
        <a:p>
          <a:endParaRPr lang="fr-FR"/>
        </a:p>
      </dgm:t>
    </dgm:pt>
    <dgm:pt modelId="{B1C3BE5C-A55D-4CDC-9ED4-C0D4FAE0B68C}">
      <dgm:prSet phldrT="[Texte]" custT="1"/>
      <dgm:spPr/>
      <dgm:t>
        <a:bodyPr/>
        <a:lstStyle/>
        <a:p>
          <a:r>
            <a:rPr lang="fr-FR" sz="1600" dirty="0" smtClean="0"/>
            <a:t>Trajectographie</a:t>
          </a:r>
          <a:endParaRPr lang="fr-FR" sz="1600" dirty="0"/>
        </a:p>
      </dgm:t>
    </dgm:pt>
    <dgm:pt modelId="{C0A022D3-684E-465A-B21E-34CB70418C0F}" type="parTrans" cxnId="{6BF9DF8E-3BFA-453C-BBF3-3739729B80BE}">
      <dgm:prSet/>
      <dgm:spPr/>
      <dgm:t>
        <a:bodyPr/>
        <a:lstStyle/>
        <a:p>
          <a:endParaRPr lang="fr-FR"/>
        </a:p>
      </dgm:t>
    </dgm:pt>
    <dgm:pt modelId="{4161ADFD-D4C1-40CD-969B-0AB2244CBBF6}" type="sibTrans" cxnId="{6BF9DF8E-3BFA-453C-BBF3-3739729B80BE}">
      <dgm:prSet/>
      <dgm:spPr/>
      <dgm:t>
        <a:bodyPr/>
        <a:lstStyle/>
        <a:p>
          <a:endParaRPr lang="fr-FR"/>
        </a:p>
      </dgm:t>
    </dgm:pt>
    <dgm:pt modelId="{BC38FDA6-F29B-43B3-92D6-2F312018CC67}">
      <dgm:prSet phldrT="[Texte]" custT="1"/>
      <dgm:spPr/>
      <dgm:t>
        <a:bodyPr/>
        <a:lstStyle/>
        <a:p>
          <a:r>
            <a:rPr lang="fr-FR" sz="1600" dirty="0" smtClean="0"/>
            <a:t>Points terrain</a:t>
          </a:r>
          <a:endParaRPr lang="fr-FR" sz="1600" dirty="0"/>
        </a:p>
      </dgm:t>
    </dgm:pt>
    <dgm:pt modelId="{0684730A-3F28-4FA1-AE0A-85A999643109}" type="parTrans" cxnId="{0D76AEB1-7A32-4431-BB7E-0D8987F62B8D}">
      <dgm:prSet/>
      <dgm:spPr/>
      <dgm:t>
        <a:bodyPr/>
        <a:lstStyle/>
        <a:p>
          <a:endParaRPr lang="fr-FR"/>
        </a:p>
      </dgm:t>
    </dgm:pt>
    <dgm:pt modelId="{52B9C0CE-C2B6-4E4B-A446-A2010E8E9C0E}" type="sibTrans" cxnId="{0D76AEB1-7A32-4431-BB7E-0D8987F62B8D}">
      <dgm:prSet/>
      <dgm:spPr/>
      <dgm:t>
        <a:bodyPr/>
        <a:lstStyle/>
        <a:p>
          <a:endParaRPr lang="fr-FR"/>
        </a:p>
      </dgm:t>
    </dgm:pt>
    <dgm:pt modelId="{D6C572E3-12C8-49C9-A99F-CFD767731424}">
      <dgm:prSet phldrT="[Texte]" custT="1"/>
      <dgm:spPr/>
      <dgm:t>
        <a:bodyPr/>
        <a:lstStyle/>
        <a:p>
          <a:r>
            <a:rPr lang="fr-FR" sz="1600" dirty="0" smtClean="0"/>
            <a:t>Aérotriangulation</a:t>
          </a:r>
          <a:endParaRPr lang="fr-FR" sz="1600" dirty="0"/>
        </a:p>
      </dgm:t>
    </dgm:pt>
    <dgm:pt modelId="{FDCCF465-7605-4A8C-9E91-2E1D5030B555}" type="parTrans" cxnId="{B49CCE45-773A-4C39-903F-059D38EAF3B5}">
      <dgm:prSet/>
      <dgm:spPr/>
      <dgm:t>
        <a:bodyPr/>
        <a:lstStyle/>
        <a:p>
          <a:endParaRPr lang="fr-FR"/>
        </a:p>
      </dgm:t>
    </dgm:pt>
    <dgm:pt modelId="{2D224455-B46B-4AC4-A57C-0A1E3AF14741}" type="sibTrans" cxnId="{B49CCE45-773A-4C39-903F-059D38EAF3B5}">
      <dgm:prSet/>
      <dgm:spPr/>
      <dgm:t>
        <a:bodyPr/>
        <a:lstStyle/>
        <a:p>
          <a:endParaRPr lang="fr-FR"/>
        </a:p>
      </dgm:t>
    </dgm:pt>
    <dgm:pt modelId="{0020670C-9182-456D-8442-A540C5346F02}" type="pres">
      <dgm:prSet presAssocID="{FE5C57DA-6957-440A-BD43-12F43C7A4F6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531D83C5-8367-4882-AFDB-138D5ABA1C90}" type="pres">
      <dgm:prSet presAssocID="{A52A284A-9779-4EAC-87BB-94BECC22F000}" presName="vertOne" presStyleCnt="0"/>
      <dgm:spPr/>
    </dgm:pt>
    <dgm:pt modelId="{C360ED30-4CF9-486E-98B7-590073550845}" type="pres">
      <dgm:prSet presAssocID="{A52A284A-9779-4EAC-87BB-94BECC22F000}" presName="txOne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4C4D23B-2760-46CF-8433-C36FA90D32D5}" type="pres">
      <dgm:prSet presAssocID="{A52A284A-9779-4EAC-87BB-94BECC22F000}" presName="parTransOne" presStyleCnt="0"/>
      <dgm:spPr/>
    </dgm:pt>
    <dgm:pt modelId="{B3510B4F-3E0C-4C63-836B-BCD41C67CE68}" type="pres">
      <dgm:prSet presAssocID="{A52A284A-9779-4EAC-87BB-94BECC22F000}" presName="horzOne" presStyleCnt="0"/>
      <dgm:spPr/>
    </dgm:pt>
    <dgm:pt modelId="{C396392B-F0F2-4C92-B4B3-0E0BFF6C6527}" type="pres">
      <dgm:prSet presAssocID="{4391EEFE-C3B2-446D-89F9-A4CBF84BEF00}" presName="vertTwo" presStyleCnt="0"/>
      <dgm:spPr/>
    </dgm:pt>
    <dgm:pt modelId="{662999D2-265E-46AE-8DCB-E3E8A652337C}" type="pres">
      <dgm:prSet presAssocID="{4391EEFE-C3B2-446D-89F9-A4CBF84BEF00}" presName="txTwo" presStyleLbl="node2" presStyleIdx="0" presStyleCnt="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B40E716-F159-4617-8F1A-B29AD2ABB102}" type="pres">
      <dgm:prSet presAssocID="{4391EEFE-C3B2-446D-89F9-A4CBF84BEF00}" presName="horzTwo" presStyleCnt="0"/>
      <dgm:spPr/>
    </dgm:pt>
    <dgm:pt modelId="{89BCAFC5-8E0F-4CC1-A962-5824DFED58D9}" type="pres">
      <dgm:prSet presAssocID="{43B9C023-E067-4FF3-B747-831BE06AEA2A}" presName="sibSpaceTwo" presStyleCnt="0"/>
      <dgm:spPr/>
    </dgm:pt>
    <dgm:pt modelId="{4903D77C-4DA7-48BC-83C4-4BD21FAE7419}" type="pres">
      <dgm:prSet presAssocID="{8DF9F5EC-558E-4F28-9103-4AF64669027C}" presName="vertTwo" presStyleCnt="0"/>
      <dgm:spPr/>
    </dgm:pt>
    <dgm:pt modelId="{F7E8AB9D-EF24-496A-9DEC-8C46D24F6A14}" type="pres">
      <dgm:prSet presAssocID="{8DF9F5EC-558E-4F28-9103-4AF64669027C}" presName="txTwo" presStyleLbl="node2" presStyleIdx="1" presStyleCnt="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212AB39C-5E9D-4B4C-B757-22C4E6164079}" type="pres">
      <dgm:prSet presAssocID="{8DF9F5EC-558E-4F28-9103-4AF64669027C}" presName="horzTwo" presStyleCnt="0"/>
      <dgm:spPr/>
    </dgm:pt>
    <dgm:pt modelId="{C71AF107-C367-478C-902F-FC7FA9F8116A}" type="pres">
      <dgm:prSet presAssocID="{59FE9452-BEA2-4DBF-97A7-674D737AF462}" presName="sibSpaceTwo" presStyleCnt="0"/>
      <dgm:spPr/>
    </dgm:pt>
    <dgm:pt modelId="{642EA8E2-5558-4620-BC8D-7CAF93EFF34F}" type="pres">
      <dgm:prSet presAssocID="{8A1950C5-4604-4D83-868E-7D4B4226C468}" presName="vertTwo" presStyleCnt="0"/>
      <dgm:spPr/>
    </dgm:pt>
    <dgm:pt modelId="{D57EDB8F-1083-4E95-9503-43CDFE52E42C}" type="pres">
      <dgm:prSet presAssocID="{8A1950C5-4604-4D83-868E-7D4B4226C468}" presName="txTwo" presStyleLbl="node2" presStyleIdx="2" presStyleCnt="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8C9A2C6-CCB8-4B50-AA00-B44672327930}" type="pres">
      <dgm:prSet presAssocID="{8A1950C5-4604-4D83-868E-7D4B4226C468}" presName="horzTwo" presStyleCnt="0"/>
      <dgm:spPr/>
    </dgm:pt>
    <dgm:pt modelId="{91C3BDE0-8D75-4B88-A866-C96C450DA856}" type="pres">
      <dgm:prSet presAssocID="{BC64159A-F987-465B-820C-AC09331B1393}" presName="sibSpaceTwo" presStyleCnt="0"/>
      <dgm:spPr/>
    </dgm:pt>
    <dgm:pt modelId="{086C2BB4-C77D-4801-B2E3-F4D2F20FE59F}" type="pres">
      <dgm:prSet presAssocID="{B4CB478E-BEAD-481B-BE64-77496602A80C}" presName="vertTwo" presStyleCnt="0"/>
      <dgm:spPr/>
    </dgm:pt>
    <dgm:pt modelId="{4058CFCE-3992-4830-A6FB-9757F2134452}" type="pres">
      <dgm:prSet presAssocID="{B4CB478E-BEAD-481B-BE64-77496602A80C}" presName="txTwo" presStyleLbl="node2" presStyleIdx="3" presStyleCnt="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008F18F3-E01C-4888-AB2A-8098822DD6C3}" type="pres">
      <dgm:prSet presAssocID="{B4CB478E-BEAD-481B-BE64-77496602A80C}" presName="horzTwo" presStyleCnt="0"/>
      <dgm:spPr/>
    </dgm:pt>
    <dgm:pt modelId="{D55C0337-D673-4634-82A5-22D0FDD8527C}" type="pres">
      <dgm:prSet presAssocID="{D6BFC241-3E7C-48C8-B657-C976E819FF7C}" presName="sibSpaceOne" presStyleCnt="0"/>
      <dgm:spPr/>
    </dgm:pt>
    <dgm:pt modelId="{83C9E77F-F4EF-445D-9E3F-E416F609AE33}" type="pres">
      <dgm:prSet presAssocID="{64BA2E86-B0BD-4C51-A63E-D35F5EA1F299}" presName="vertOne" presStyleCnt="0"/>
      <dgm:spPr/>
    </dgm:pt>
    <dgm:pt modelId="{90C30468-4689-462B-908B-BF07F85E759E}" type="pres">
      <dgm:prSet presAssocID="{64BA2E86-B0BD-4C51-A63E-D35F5EA1F299}" presName="txOne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985A753F-80A2-4D35-9DE7-570F55A4EE19}" type="pres">
      <dgm:prSet presAssocID="{64BA2E86-B0BD-4C51-A63E-D35F5EA1F299}" presName="parTransOne" presStyleCnt="0"/>
      <dgm:spPr/>
    </dgm:pt>
    <dgm:pt modelId="{D7B61DF2-E8F4-4B6F-A61B-04FDFF1E4240}" type="pres">
      <dgm:prSet presAssocID="{64BA2E86-B0BD-4C51-A63E-D35F5EA1F299}" presName="horzOne" presStyleCnt="0"/>
      <dgm:spPr/>
    </dgm:pt>
    <dgm:pt modelId="{21754918-A97E-4E7C-B7BE-FF5EA9E76105}" type="pres">
      <dgm:prSet presAssocID="{BC38FDA6-F29B-43B3-92D6-2F312018CC67}" presName="vertTwo" presStyleCnt="0"/>
      <dgm:spPr/>
    </dgm:pt>
    <dgm:pt modelId="{E8C4A12D-C15E-4DD4-B885-47DA77F1C44C}" type="pres">
      <dgm:prSet presAssocID="{BC38FDA6-F29B-43B3-92D6-2F312018CC67}" presName="txTwo" presStyleLbl="node2" presStyleIdx="4" presStyleCnt="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0BB38B5E-4F62-4D97-B651-65FBA267CAB5}" type="pres">
      <dgm:prSet presAssocID="{BC38FDA6-F29B-43B3-92D6-2F312018CC67}" presName="horzTwo" presStyleCnt="0"/>
      <dgm:spPr/>
    </dgm:pt>
    <dgm:pt modelId="{BE70E095-5B76-41F6-8A5D-B574EE9ADED9}" type="pres">
      <dgm:prSet presAssocID="{52B9C0CE-C2B6-4E4B-A446-A2010E8E9C0E}" presName="sibSpaceTwo" presStyleCnt="0"/>
      <dgm:spPr/>
    </dgm:pt>
    <dgm:pt modelId="{98BBE9E5-D3E9-4359-BD46-386CFD1B84EC}" type="pres">
      <dgm:prSet presAssocID="{B1C3BE5C-A55D-4CDC-9ED4-C0D4FAE0B68C}" presName="vertTwo" presStyleCnt="0"/>
      <dgm:spPr/>
    </dgm:pt>
    <dgm:pt modelId="{1D3CC3EF-1BAF-4196-9428-B33ECFFDF469}" type="pres">
      <dgm:prSet presAssocID="{B1C3BE5C-A55D-4CDC-9ED4-C0D4FAE0B68C}" presName="txTwo" presStyleLbl="node2" presStyleIdx="5" presStyleCnt="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EC6523BA-BD58-49C3-AF76-54369ECE453A}" type="pres">
      <dgm:prSet presAssocID="{B1C3BE5C-A55D-4CDC-9ED4-C0D4FAE0B68C}" presName="horzTwo" presStyleCnt="0"/>
      <dgm:spPr/>
    </dgm:pt>
    <dgm:pt modelId="{EAD37D40-D9AD-4FA9-8F7F-68D74C067D9A}" type="pres">
      <dgm:prSet presAssocID="{4161ADFD-D4C1-40CD-969B-0AB2244CBBF6}" presName="sibSpaceTwo" presStyleCnt="0"/>
      <dgm:spPr/>
    </dgm:pt>
    <dgm:pt modelId="{A913DF1A-A570-4AF2-AA75-FEFF0D32A73A}" type="pres">
      <dgm:prSet presAssocID="{D6C572E3-12C8-49C9-A99F-CFD767731424}" presName="vertTwo" presStyleCnt="0"/>
      <dgm:spPr/>
    </dgm:pt>
    <dgm:pt modelId="{15EC4285-D987-4E36-AA19-F37C040B7C3C}" type="pres">
      <dgm:prSet presAssocID="{D6C572E3-12C8-49C9-A99F-CFD767731424}" presName="txTwo" presStyleLbl="node2" presStyleIdx="6" presStyleCnt="7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6BF169ED-48E1-4A3B-B6A1-3CB694C6E526}" type="pres">
      <dgm:prSet presAssocID="{D6C572E3-12C8-49C9-A99F-CFD767731424}" presName="horzTwo" presStyleCnt="0"/>
      <dgm:spPr/>
    </dgm:pt>
  </dgm:ptLst>
  <dgm:cxnLst>
    <dgm:cxn modelId="{78F686AF-2CB1-4DC9-A070-7891D6625974}" type="presOf" srcId="{8DF9F5EC-558E-4F28-9103-4AF64669027C}" destId="{F7E8AB9D-EF24-496A-9DEC-8C46D24F6A14}" srcOrd="0" destOrd="0" presId="urn:microsoft.com/office/officeart/2005/8/layout/hierarchy4"/>
    <dgm:cxn modelId="{C0EEA7E0-6C41-4FAC-8D20-19083C10637B}" type="presOf" srcId="{FE5C57DA-6957-440A-BD43-12F43C7A4F6D}" destId="{0020670C-9182-456D-8442-A540C5346F02}" srcOrd="0" destOrd="0" presId="urn:microsoft.com/office/officeart/2005/8/layout/hierarchy4"/>
    <dgm:cxn modelId="{1769CC29-77DA-43C2-BA6B-80243E1F1142}" srcId="{A52A284A-9779-4EAC-87BB-94BECC22F000}" destId="{B4CB478E-BEAD-481B-BE64-77496602A80C}" srcOrd="3" destOrd="0" parTransId="{61D89876-6366-4ADE-999B-1CD1F7FD922C}" sibTransId="{57ABE69F-B41B-4A09-9262-D4281E8D198E}"/>
    <dgm:cxn modelId="{B49CCE45-773A-4C39-903F-059D38EAF3B5}" srcId="{64BA2E86-B0BD-4C51-A63E-D35F5EA1F299}" destId="{D6C572E3-12C8-49C9-A99F-CFD767731424}" srcOrd="2" destOrd="0" parTransId="{FDCCF465-7605-4A8C-9E91-2E1D5030B555}" sibTransId="{2D224455-B46B-4AC4-A57C-0A1E3AF14741}"/>
    <dgm:cxn modelId="{0D76AEB1-7A32-4431-BB7E-0D8987F62B8D}" srcId="{64BA2E86-B0BD-4C51-A63E-D35F5EA1F299}" destId="{BC38FDA6-F29B-43B3-92D6-2F312018CC67}" srcOrd="0" destOrd="0" parTransId="{0684730A-3F28-4FA1-AE0A-85A999643109}" sibTransId="{52B9C0CE-C2B6-4E4B-A446-A2010E8E9C0E}"/>
    <dgm:cxn modelId="{250B2180-5554-40E6-859F-C29D61823742}" srcId="{A52A284A-9779-4EAC-87BB-94BECC22F000}" destId="{4391EEFE-C3B2-446D-89F9-A4CBF84BEF00}" srcOrd="0" destOrd="0" parTransId="{43AAC8B1-7D09-4432-9D4D-40D93193A8D6}" sibTransId="{43B9C023-E067-4FF3-B747-831BE06AEA2A}"/>
    <dgm:cxn modelId="{3586CB2D-5D59-4006-9E86-15550E21E571}" srcId="{A52A284A-9779-4EAC-87BB-94BECC22F000}" destId="{8DF9F5EC-558E-4F28-9103-4AF64669027C}" srcOrd="1" destOrd="0" parTransId="{233F4594-E7E4-42CB-835A-5A0F14F843F8}" sibTransId="{59FE9452-BEA2-4DBF-97A7-674D737AF462}"/>
    <dgm:cxn modelId="{686D6C70-83E9-4DD2-9D4E-4B2A9A5F1F43}" type="presOf" srcId="{B4CB478E-BEAD-481B-BE64-77496602A80C}" destId="{4058CFCE-3992-4830-A6FB-9757F2134452}" srcOrd="0" destOrd="0" presId="urn:microsoft.com/office/officeart/2005/8/layout/hierarchy4"/>
    <dgm:cxn modelId="{C926BF06-3E8E-464B-B185-A64971121C92}" type="presOf" srcId="{B1C3BE5C-A55D-4CDC-9ED4-C0D4FAE0B68C}" destId="{1D3CC3EF-1BAF-4196-9428-B33ECFFDF469}" srcOrd="0" destOrd="0" presId="urn:microsoft.com/office/officeart/2005/8/layout/hierarchy4"/>
    <dgm:cxn modelId="{87F406EF-42D3-4FC1-84C3-9AA188C32C49}" type="presOf" srcId="{64BA2E86-B0BD-4C51-A63E-D35F5EA1F299}" destId="{90C30468-4689-462B-908B-BF07F85E759E}" srcOrd="0" destOrd="0" presId="urn:microsoft.com/office/officeart/2005/8/layout/hierarchy4"/>
    <dgm:cxn modelId="{1D9DFEF7-7250-4F63-9A95-DD0FC78D453D}" srcId="{A52A284A-9779-4EAC-87BB-94BECC22F000}" destId="{8A1950C5-4604-4D83-868E-7D4B4226C468}" srcOrd="2" destOrd="0" parTransId="{A10BA165-4E7F-4DBE-ACD1-696890D02347}" sibTransId="{BC64159A-F987-465B-820C-AC09331B1393}"/>
    <dgm:cxn modelId="{B44428FA-48A9-4F55-9D83-906239173043}" type="presOf" srcId="{8A1950C5-4604-4D83-868E-7D4B4226C468}" destId="{D57EDB8F-1083-4E95-9503-43CDFE52E42C}" srcOrd="0" destOrd="0" presId="urn:microsoft.com/office/officeart/2005/8/layout/hierarchy4"/>
    <dgm:cxn modelId="{B623DF22-7DCB-4A2E-A3E6-4A4F9884BDB4}" type="presOf" srcId="{BC38FDA6-F29B-43B3-92D6-2F312018CC67}" destId="{E8C4A12D-C15E-4DD4-B885-47DA77F1C44C}" srcOrd="0" destOrd="0" presId="urn:microsoft.com/office/officeart/2005/8/layout/hierarchy4"/>
    <dgm:cxn modelId="{8125383D-6C1C-488E-AF6F-55D94860D213}" type="presOf" srcId="{A52A284A-9779-4EAC-87BB-94BECC22F000}" destId="{C360ED30-4CF9-486E-98B7-590073550845}" srcOrd="0" destOrd="0" presId="urn:microsoft.com/office/officeart/2005/8/layout/hierarchy4"/>
    <dgm:cxn modelId="{C751307A-1822-40B3-BB8D-0E77CB3AF1A0}" type="presOf" srcId="{D6C572E3-12C8-49C9-A99F-CFD767731424}" destId="{15EC4285-D987-4E36-AA19-F37C040B7C3C}" srcOrd="0" destOrd="0" presId="urn:microsoft.com/office/officeart/2005/8/layout/hierarchy4"/>
    <dgm:cxn modelId="{E5F47A74-404A-4D3B-B913-B5A03C9B4FCD}" type="presOf" srcId="{4391EEFE-C3B2-446D-89F9-A4CBF84BEF00}" destId="{662999D2-265E-46AE-8DCB-E3E8A652337C}" srcOrd="0" destOrd="0" presId="urn:microsoft.com/office/officeart/2005/8/layout/hierarchy4"/>
    <dgm:cxn modelId="{3A7EF9F2-6E19-4BFB-98DD-5AB534A26CFC}" srcId="{FE5C57DA-6957-440A-BD43-12F43C7A4F6D}" destId="{64BA2E86-B0BD-4C51-A63E-D35F5EA1F299}" srcOrd="1" destOrd="0" parTransId="{27B7E0D1-CF52-4E35-B1B5-1B08E060EFA3}" sibTransId="{477D3B06-35A4-4A50-8FDC-896C0A327806}"/>
    <dgm:cxn modelId="{A1FB4DE3-0673-464E-ACB4-79B7B43082C0}" srcId="{FE5C57DA-6957-440A-BD43-12F43C7A4F6D}" destId="{A52A284A-9779-4EAC-87BB-94BECC22F000}" srcOrd="0" destOrd="0" parTransId="{F01D89BF-C74F-47A5-BD08-39AE5C2D591E}" sibTransId="{D6BFC241-3E7C-48C8-B657-C976E819FF7C}"/>
    <dgm:cxn modelId="{6BF9DF8E-3BFA-453C-BBF3-3739729B80BE}" srcId="{64BA2E86-B0BD-4C51-A63E-D35F5EA1F299}" destId="{B1C3BE5C-A55D-4CDC-9ED4-C0D4FAE0B68C}" srcOrd="1" destOrd="0" parTransId="{C0A022D3-684E-465A-B21E-34CB70418C0F}" sibTransId="{4161ADFD-D4C1-40CD-969B-0AB2244CBBF6}"/>
    <dgm:cxn modelId="{74404A95-427D-4F60-B9C9-1DB42D69E0F8}" type="presParOf" srcId="{0020670C-9182-456D-8442-A540C5346F02}" destId="{531D83C5-8367-4882-AFDB-138D5ABA1C90}" srcOrd="0" destOrd="0" presId="urn:microsoft.com/office/officeart/2005/8/layout/hierarchy4"/>
    <dgm:cxn modelId="{F78F37FE-E7D8-4762-8918-393B5BA83013}" type="presParOf" srcId="{531D83C5-8367-4882-AFDB-138D5ABA1C90}" destId="{C360ED30-4CF9-486E-98B7-590073550845}" srcOrd="0" destOrd="0" presId="urn:microsoft.com/office/officeart/2005/8/layout/hierarchy4"/>
    <dgm:cxn modelId="{C9A97B75-AD3E-4283-B03C-2B9F97EAD5C6}" type="presParOf" srcId="{531D83C5-8367-4882-AFDB-138D5ABA1C90}" destId="{74C4D23B-2760-46CF-8433-C36FA90D32D5}" srcOrd="1" destOrd="0" presId="urn:microsoft.com/office/officeart/2005/8/layout/hierarchy4"/>
    <dgm:cxn modelId="{43D4840B-D35B-446B-8CBA-ADBDEF00FDC6}" type="presParOf" srcId="{531D83C5-8367-4882-AFDB-138D5ABA1C90}" destId="{B3510B4F-3E0C-4C63-836B-BCD41C67CE68}" srcOrd="2" destOrd="0" presId="urn:microsoft.com/office/officeart/2005/8/layout/hierarchy4"/>
    <dgm:cxn modelId="{F9B99176-8557-4614-841D-A624CC0D68A5}" type="presParOf" srcId="{B3510B4F-3E0C-4C63-836B-BCD41C67CE68}" destId="{C396392B-F0F2-4C92-B4B3-0E0BFF6C6527}" srcOrd="0" destOrd="0" presId="urn:microsoft.com/office/officeart/2005/8/layout/hierarchy4"/>
    <dgm:cxn modelId="{3D4C4D6D-5945-4132-AAE2-76AD657C7DD2}" type="presParOf" srcId="{C396392B-F0F2-4C92-B4B3-0E0BFF6C6527}" destId="{662999D2-265E-46AE-8DCB-E3E8A652337C}" srcOrd="0" destOrd="0" presId="urn:microsoft.com/office/officeart/2005/8/layout/hierarchy4"/>
    <dgm:cxn modelId="{B5C15EEC-65E5-4F1B-A476-64E74D825208}" type="presParOf" srcId="{C396392B-F0F2-4C92-B4B3-0E0BFF6C6527}" destId="{7B40E716-F159-4617-8F1A-B29AD2ABB102}" srcOrd="1" destOrd="0" presId="urn:microsoft.com/office/officeart/2005/8/layout/hierarchy4"/>
    <dgm:cxn modelId="{B35DC875-3A3D-4040-A392-1B8927A62A6D}" type="presParOf" srcId="{B3510B4F-3E0C-4C63-836B-BCD41C67CE68}" destId="{89BCAFC5-8E0F-4CC1-A962-5824DFED58D9}" srcOrd="1" destOrd="0" presId="urn:microsoft.com/office/officeart/2005/8/layout/hierarchy4"/>
    <dgm:cxn modelId="{768F4BB3-AC50-4CFD-A4C5-75D058F79E4A}" type="presParOf" srcId="{B3510B4F-3E0C-4C63-836B-BCD41C67CE68}" destId="{4903D77C-4DA7-48BC-83C4-4BD21FAE7419}" srcOrd="2" destOrd="0" presId="urn:microsoft.com/office/officeart/2005/8/layout/hierarchy4"/>
    <dgm:cxn modelId="{E74520A5-14E1-403A-A02C-4399CCA8FFBE}" type="presParOf" srcId="{4903D77C-4DA7-48BC-83C4-4BD21FAE7419}" destId="{F7E8AB9D-EF24-496A-9DEC-8C46D24F6A14}" srcOrd="0" destOrd="0" presId="urn:microsoft.com/office/officeart/2005/8/layout/hierarchy4"/>
    <dgm:cxn modelId="{F5AD68D5-DB7F-49E2-B2F7-6299EF918824}" type="presParOf" srcId="{4903D77C-4DA7-48BC-83C4-4BD21FAE7419}" destId="{212AB39C-5E9D-4B4C-B757-22C4E6164079}" srcOrd="1" destOrd="0" presId="urn:microsoft.com/office/officeart/2005/8/layout/hierarchy4"/>
    <dgm:cxn modelId="{E967B1F2-ED7D-42BD-9838-B1D9FB82DFC0}" type="presParOf" srcId="{B3510B4F-3E0C-4C63-836B-BCD41C67CE68}" destId="{C71AF107-C367-478C-902F-FC7FA9F8116A}" srcOrd="3" destOrd="0" presId="urn:microsoft.com/office/officeart/2005/8/layout/hierarchy4"/>
    <dgm:cxn modelId="{EB49F09A-4ECC-4B56-98C6-75B7A5FA71BC}" type="presParOf" srcId="{B3510B4F-3E0C-4C63-836B-BCD41C67CE68}" destId="{642EA8E2-5558-4620-BC8D-7CAF93EFF34F}" srcOrd="4" destOrd="0" presId="urn:microsoft.com/office/officeart/2005/8/layout/hierarchy4"/>
    <dgm:cxn modelId="{0C56CD4B-746E-4255-9106-2AE2FF5A1164}" type="presParOf" srcId="{642EA8E2-5558-4620-BC8D-7CAF93EFF34F}" destId="{D57EDB8F-1083-4E95-9503-43CDFE52E42C}" srcOrd="0" destOrd="0" presId="urn:microsoft.com/office/officeart/2005/8/layout/hierarchy4"/>
    <dgm:cxn modelId="{70B495A9-8582-49B3-8275-11A3D8EEE5D4}" type="presParOf" srcId="{642EA8E2-5558-4620-BC8D-7CAF93EFF34F}" destId="{E8C9A2C6-CCB8-4B50-AA00-B44672327930}" srcOrd="1" destOrd="0" presId="urn:microsoft.com/office/officeart/2005/8/layout/hierarchy4"/>
    <dgm:cxn modelId="{4AAF4D53-6B89-493E-857B-4C6A758A553A}" type="presParOf" srcId="{B3510B4F-3E0C-4C63-836B-BCD41C67CE68}" destId="{91C3BDE0-8D75-4B88-A866-C96C450DA856}" srcOrd="5" destOrd="0" presId="urn:microsoft.com/office/officeart/2005/8/layout/hierarchy4"/>
    <dgm:cxn modelId="{60BA28DA-27DA-49EB-8815-3BF2A1A051F2}" type="presParOf" srcId="{B3510B4F-3E0C-4C63-836B-BCD41C67CE68}" destId="{086C2BB4-C77D-4801-B2E3-F4D2F20FE59F}" srcOrd="6" destOrd="0" presId="urn:microsoft.com/office/officeart/2005/8/layout/hierarchy4"/>
    <dgm:cxn modelId="{6452C265-862E-49EF-83F0-7A91A8FACD66}" type="presParOf" srcId="{086C2BB4-C77D-4801-B2E3-F4D2F20FE59F}" destId="{4058CFCE-3992-4830-A6FB-9757F2134452}" srcOrd="0" destOrd="0" presId="urn:microsoft.com/office/officeart/2005/8/layout/hierarchy4"/>
    <dgm:cxn modelId="{47FEEBCB-2457-4252-826A-32B017817EE1}" type="presParOf" srcId="{086C2BB4-C77D-4801-B2E3-F4D2F20FE59F}" destId="{008F18F3-E01C-4888-AB2A-8098822DD6C3}" srcOrd="1" destOrd="0" presId="urn:microsoft.com/office/officeart/2005/8/layout/hierarchy4"/>
    <dgm:cxn modelId="{EC50B71E-FC49-4830-9691-1BD628D788CC}" type="presParOf" srcId="{0020670C-9182-456D-8442-A540C5346F02}" destId="{D55C0337-D673-4634-82A5-22D0FDD8527C}" srcOrd="1" destOrd="0" presId="urn:microsoft.com/office/officeart/2005/8/layout/hierarchy4"/>
    <dgm:cxn modelId="{848F084A-BE0C-4814-ACB2-4F12B67435A2}" type="presParOf" srcId="{0020670C-9182-456D-8442-A540C5346F02}" destId="{83C9E77F-F4EF-445D-9E3F-E416F609AE33}" srcOrd="2" destOrd="0" presId="urn:microsoft.com/office/officeart/2005/8/layout/hierarchy4"/>
    <dgm:cxn modelId="{77CC7BA7-EE39-4C16-8386-3C673207E35C}" type="presParOf" srcId="{83C9E77F-F4EF-445D-9E3F-E416F609AE33}" destId="{90C30468-4689-462B-908B-BF07F85E759E}" srcOrd="0" destOrd="0" presId="urn:microsoft.com/office/officeart/2005/8/layout/hierarchy4"/>
    <dgm:cxn modelId="{3182BA4A-56E2-4A77-AF2C-C320E1B5925C}" type="presParOf" srcId="{83C9E77F-F4EF-445D-9E3F-E416F609AE33}" destId="{985A753F-80A2-4D35-9DE7-570F55A4EE19}" srcOrd="1" destOrd="0" presId="urn:microsoft.com/office/officeart/2005/8/layout/hierarchy4"/>
    <dgm:cxn modelId="{9B2F9E26-C412-4334-B67E-4D495CFC148A}" type="presParOf" srcId="{83C9E77F-F4EF-445D-9E3F-E416F609AE33}" destId="{D7B61DF2-E8F4-4B6F-A61B-04FDFF1E4240}" srcOrd="2" destOrd="0" presId="urn:microsoft.com/office/officeart/2005/8/layout/hierarchy4"/>
    <dgm:cxn modelId="{2204B8A2-C94D-4D9A-BA84-266E2C17BC14}" type="presParOf" srcId="{D7B61DF2-E8F4-4B6F-A61B-04FDFF1E4240}" destId="{21754918-A97E-4E7C-B7BE-FF5EA9E76105}" srcOrd="0" destOrd="0" presId="urn:microsoft.com/office/officeart/2005/8/layout/hierarchy4"/>
    <dgm:cxn modelId="{405B975B-77F8-4FD0-B567-B663960EDF8B}" type="presParOf" srcId="{21754918-A97E-4E7C-B7BE-FF5EA9E76105}" destId="{E8C4A12D-C15E-4DD4-B885-47DA77F1C44C}" srcOrd="0" destOrd="0" presId="urn:microsoft.com/office/officeart/2005/8/layout/hierarchy4"/>
    <dgm:cxn modelId="{15C99793-FE2A-4730-B6E9-D4B48225D375}" type="presParOf" srcId="{21754918-A97E-4E7C-B7BE-FF5EA9E76105}" destId="{0BB38B5E-4F62-4D97-B651-65FBA267CAB5}" srcOrd="1" destOrd="0" presId="urn:microsoft.com/office/officeart/2005/8/layout/hierarchy4"/>
    <dgm:cxn modelId="{BDA87245-2FC0-40A0-8B93-EE5A3F94FF67}" type="presParOf" srcId="{D7B61DF2-E8F4-4B6F-A61B-04FDFF1E4240}" destId="{BE70E095-5B76-41F6-8A5D-B574EE9ADED9}" srcOrd="1" destOrd="0" presId="urn:microsoft.com/office/officeart/2005/8/layout/hierarchy4"/>
    <dgm:cxn modelId="{1BF1280B-2C98-4A6B-9D38-E5CBFFAC4003}" type="presParOf" srcId="{D7B61DF2-E8F4-4B6F-A61B-04FDFF1E4240}" destId="{98BBE9E5-D3E9-4359-BD46-386CFD1B84EC}" srcOrd="2" destOrd="0" presId="urn:microsoft.com/office/officeart/2005/8/layout/hierarchy4"/>
    <dgm:cxn modelId="{9EED87D4-9A35-435C-9AEA-46EE4BC8033E}" type="presParOf" srcId="{98BBE9E5-D3E9-4359-BD46-386CFD1B84EC}" destId="{1D3CC3EF-1BAF-4196-9428-B33ECFFDF469}" srcOrd="0" destOrd="0" presId="urn:microsoft.com/office/officeart/2005/8/layout/hierarchy4"/>
    <dgm:cxn modelId="{F3C5EF69-E1C3-4C13-A9E2-BD8791BB79A9}" type="presParOf" srcId="{98BBE9E5-D3E9-4359-BD46-386CFD1B84EC}" destId="{EC6523BA-BD58-49C3-AF76-54369ECE453A}" srcOrd="1" destOrd="0" presId="urn:microsoft.com/office/officeart/2005/8/layout/hierarchy4"/>
    <dgm:cxn modelId="{8A8751F3-CB1A-4E56-B8E7-B5AD72A535A5}" type="presParOf" srcId="{D7B61DF2-E8F4-4B6F-A61B-04FDFF1E4240}" destId="{EAD37D40-D9AD-4FA9-8F7F-68D74C067D9A}" srcOrd="3" destOrd="0" presId="urn:microsoft.com/office/officeart/2005/8/layout/hierarchy4"/>
    <dgm:cxn modelId="{4E220EC9-9B60-4071-A0F1-A91F75325BBD}" type="presParOf" srcId="{D7B61DF2-E8F4-4B6F-A61B-04FDFF1E4240}" destId="{A913DF1A-A570-4AF2-AA75-FEFF0D32A73A}" srcOrd="4" destOrd="0" presId="urn:microsoft.com/office/officeart/2005/8/layout/hierarchy4"/>
    <dgm:cxn modelId="{D2A73EE6-E9F2-4F8D-B3F1-4C8CA076E9EF}" type="presParOf" srcId="{A913DF1A-A570-4AF2-AA75-FEFF0D32A73A}" destId="{15EC4285-D987-4E36-AA19-F37C040B7C3C}" srcOrd="0" destOrd="0" presId="urn:microsoft.com/office/officeart/2005/8/layout/hierarchy4"/>
    <dgm:cxn modelId="{E08E7E8E-B922-40B4-9FE1-413111579B28}" type="presParOf" srcId="{A913DF1A-A570-4AF2-AA75-FEFF0D32A73A}" destId="{6BF169ED-48E1-4A3B-B6A1-3CB694C6E52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F18DA2-2FFA-4471-B3AA-BC567C1C186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7A51345-8234-407C-B5E8-633EA5BEE9B5}">
      <dgm:prSet phldrT="[Texte]"/>
      <dgm:spPr/>
      <dgm:t>
        <a:bodyPr/>
        <a:lstStyle/>
        <a:p>
          <a:r>
            <a:rPr lang="fr-FR" dirty="0" smtClean="0"/>
            <a:t>Précision géométrique</a:t>
          </a:r>
          <a:endParaRPr lang="fr-FR" dirty="0"/>
        </a:p>
      </dgm:t>
    </dgm:pt>
    <dgm:pt modelId="{398A7515-8690-43B7-BD4B-7277F8A46895}" type="parTrans" cxnId="{B3EB4D8F-F616-4E4E-A7F6-80A71436832E}">
      <dgm:prSet/>
      <dgm:spPr/>
      <dgm:t>
        <a:bodyPr/>
        <a:lstStyle/>
        <a:p>
          <a:endParaRPr lang="fr-FR"/>
        </a:p>
      </dgm:t>
    </dgm:pt>
    <dgm:pt modelId="{AD9FE6FF-A4AD-47DC-95D5-248A9815FD06}" type="sibTrans" cxnId="{B3EB4D8F-F616-4E4E-A7F6-80A71436832E}">
      <dgm:prSet/>
      <dgm:spPr/>
      <dgm:t>
        <a:bodyPr/>
        <a:lstStyle/>
        <a:p>
          <a:endParaRPr lang="fr-FR"/>
        </a:p>
      </dgm:t>
    </dgm:pt>
    <dgm:pt modelId="{12DCB388-89CB-49CC-87B6-34A9EA4F22A9}">
      <dgm:prSet phldrT="[Texte]"/>
      <dgm:spPr/>
      <dgm:t>
        <a:bodyPr/>
        <a:lstStyle/>
        <a:p>
          <a:r>
            <a:rPr lang="fr-FR" dirty="0" smtClean="0"/>
            <a:t>EMQ ?</a:t>
          </a:r>
          <a:endParaRPr lang="fr-FR" dirty="0"/>
        </a:p>
      </dgm:t>
    </dgm:pt>
    <dgm:pt modelId="{8347458F-F561-4CD7-BFEA-C738D4083693}" type="parTrans" cxnId="{7F83228D-2173-43FB-9192-932FC4D7C510}">
      <dgm:prSet/>
      <dgm:spPr/>
      <dgm:t>
        <a:bodyPr/>
        <a:lstStyle/>
        <a:p>
          <a:endParaRPr lang="fr-FR" dirty="0"/>
        </a:p>
      </dgm:t>
    </dgm:pt>
    <dgm:pt modelId="{E0D6C2F5-717D-4D6A-9C87-EA1C8C85703C}" type="sibTrans" cxnId="{7F83228D-2173-43FB-9192-932FC4D7C510}">
      <dgm:prSet/>
      <dgm:spPr/>
      <dgm:t>
        <a:bodyPr/>
        <a:lstStyle/>
        <a:p>
          <a:endParaRPr lang="fr-FR"/>
        </a:p>
      </dgm:t>
    </dgm:pt>
    <dgm:pt modelId="{D52FDB72-4C2E-48E4-897B-1921E5CBF370}">
      <dgm:prSet phldrT="[Texte]"/>
      <dgm:spPr/>
      <dgm:t>
        <a:bodyPr/>
        <a:lstStyle/>
        <a:p>
          <a:r>
            <a:rPr lang="fr-FR" dirty="0" smtClean="0"/>
            <a:t>Gabarit d’erreur ?</a:t>
          </a:r>
          <a:endParaRPr lang="fr-FR" dirty="0"/>
        </a:p>
      </dgm:t>
    </dgm:pt>
    <dgm:pt modelId="{1C025835-1858-44E0-8D7B-6D7A6011D9E2}" type="parTrans" cxnId="{1703AD46-2CF2-4A0C-A257-4D68A51B3B8C}">
      <dgm:prSet/>
      <dgm:spPr/>
      <dgm:t>
        <a:bodyPr/>
        <a:lstStyle/>
        <a:p>
          <a:endParaRPr lang="fr-FR" dirty="0"/>
        </a:p>
      </dgm:t>
    </dgm:pt>
    <dgm:pt modelId="{7CD0CFFF-8D47-4235-BA57-0FD5C5E90E55}" type="sibTrans" cxnId="{1703AD46-2CF2-4A0C-A257-4D68A51B3B8C}">
      <dgm:prSet/>
      <dgm:spPr/>
      <dgm:t>
        <a:bodyPr/>
        <a:lstStyle/>
        <a:p>
          <a:endParaRPr lang="fr-FR"/>
        </a:p>
      </dgm:t>
    </dgm:pt>
    <dgm:pt modelId="{14A8A604-DF7B-4790-AB64-E4A4280E2D5E}" type="pres">
      <dgm:prSet presAssocID="{50F18DA2-2FFA-4471-B3AA-BC567C1C186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B5A2AC5-685A-463D-B030-03E50F9924AE}" type="pres">
      <dgm:prSet presAssocID="{A7A51345-8234-407C-B5E8-633EA5BEE9B5}" presName="root1" presStyleCnt="0"/>
      <dgm:spPr/>
    </dgm:pt>
    <dgm:pt modelId="{36BFF960-B896-42F9-A582-16C52EA07A74}" type="pres">
      <dgm:prSet presAssocID="{A7A51345-8234-407C-B5E8-633EA5BEE9B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C531B691-8D26-42E9-BE87-E5280B59048C}" type="pres">
      <dgm:prSet presAssocID="{A7A51345-8234-407C-B5E8-633EA5BEE9B5}" presName="level2hierChild" presStyleCnt="0"/>
      <dgm:spPr/>
    </dgm:pt>
    <dgm:pt modelId="{11F41830-EB25-4A9E-9E98-570E6AAF203F}" type="pres">
      <dgm:prSet presAssocID="{8347458F-F561-4CD7-BFEA-C738D4083693}" presName="conn2-1" presStyleLbl="parChTrans1D2" presStyleIdx="0" presStyleCnt="2"/>
      <dgm:spPr/>
      <dgm:t>
        <a:bodyPr/>
        <a:lstStyle/>
        <a:p>
          <a:endParaRPr lang="fr-FR"/>
        </a:p>
      </dgm:t>
    </dgm:pt>
    <dgm:pt modelId="{5858F3D3-1C43-4D81-B686-AF20FB79BFE2}" type="pres">
      <dgm:prSet presAssocID="{8347458F-F561-4CD7-BFEA-C738D4083693}" presName="connTx" presStyleLbl="parChTrans1D2" presStyleIdx="0" presStyleCnt="2"/>
      <dgm:spPr/>
      <dgm:t>
        <a:bodyPr/>
        <a:lstStyle/>
        <a:p>
          <a:endParaRPr lang="fr-FR"/>
        </a:p>
      </dgm:t>
    </dgm:pt>
    <dgm:pt modelId="{43FA44E2-D0E4-46E7-A6B7-79AEF8707DF7}" type="pres">
      <dgm:prSet presAssocID="{12DCB388-89CB-49CC-87B6-34A9EA4F22A9}" presName="root2" presStyleCnt="0"/>
      <dgm:spPr/>
    </dgm:pt>
    <dgm:pt modelId="{1B12BA43-3ABC-496D-8EAC-EE6F351A829B}" type="pres">
      <dgm:prSet presAssocID="{12DCB388-89CB-49CC-87B6-34A9EA4F22A9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9428F76-EDCB-43DB-8F53-78F589215730}" type="pres">
      <dgm:prSet presAssocID="{12DCB388-89CB-49CC-87B6-34A9EA4F22A9}" presName="level3hierChild" presStyleCnt="0"/>
      <dgm:spPr/>
    </dgm:pt>
    <dgm:pt modelId="{868D2558-91EA-4170-8B4A-4D63CCF7B582}" type="pres">
      <dgm:prSet presAssocID="{1C025835-1858-44E0-8D7B-6D7A6011D9E2}" presName="conn2-1" presStyleLbl="parChTrans1D2" presStyleIdx="1" presStyleCnt="2"/>
      <dgm:spPr/>
      <dgm:t>
        <a:bodyPr/>
        <a:lstStyle/>
        <a:p>
          <a:endParaRPr lang="fr-FR"/>
        </a:p>
      </dgm:t>
    </dgm:pt>
    <dgm:pt modelId="{C700B7F8-F7C6-42CB-B952-F6F266AC9904}" type="pres">
      <dgm:prSet presAssocID="{1C025835-1858-44E0-8D7B-6D7A6011D9E2}" presName="connTx" presStyleLbl="parChTrans1D2" presStyleIdx="1" presStyleCnt="2"/>
      <dgm:spPr/>
      <dgm:t>
        <a:bodyPr/>
        <a:lstStyle/>
        <a:p>
          <a:endParaRPr lang="fr-FR"/>
        </a:p>
      </dgm:t>
    </dgm:pt>
    <dgm:pt modelId="{8FE860A0-FFA8-4B29-A0D3-0F7073E3BC82}" type="pres">
      <dgm:prSet presAssocID="{D52FDB72-4C2E-48E4-897B-1921E5CBF370}" presName="root2" presStyleCnt="0"/>
      <dgm:spPr/>
    </dgm:pt>
    <dgm:pt modelId="{812FA234-A4D2-44F6-9849-EA03BDA19DF6}" type="pres">
      <dgm:prSet presAssocID="{D52FDB72-4C2E-48E4-897B-1921E5CBF370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9F9DB76-5A0E-47EE-A81D-7FC5FB4F991E}" type="pres">
      <dgm:prSet presAssocID="{D52FDB72-4C2E-48E4-897B-1921E5CBF370}" presName="level3hierChild" presStyleCnt="0"/>
      <dgm:spPr/>
    </dgm:pt>
  </dgm:ptLst>
  <dgm:cxnLst>
    <dgm:cxn modelId="{5D64C40B-DFEE-41FD-BB3F-546EBF609CAB}" type="presOf" srcId="{D52FDB72-4C2E-48E4-897B-1921E5CBF370}" destId="{812FA234-A4D2-44F6-9849-EA03BDA19DF6}" srcOrd="0" destOrd="0" presId="urn:microsoft.com/office/officeart/2005/8/layout/hierarchy2"/>
    <dgm:cxn modelId="{6851E923-0D77-40B7-9A06-9623B8BE7A72}" type="presOf" srcId="{8347458F-F561-4CD7-BFEA-C738D4083693}" destId="{11F41830-EB25-4A9E-9E98-570E6AAF203F}" srcOrd="0" destOrd="0" presId="urn:microsoft.com/office/officeart/2005/8/layout/hierarchy2"/>
    <dgm:cxn modelId="{7F83228D-2173-43FB-9192-932FC4D7C510}" srcId="{A7A51345-8234-407C-B5E8-633EA5BEE9B5}" destId="{12DCB388-89CB-49CC-87B6-34A9EA4F22A9}" srcOrd="0" destOrd="0" parTransId="{8347458F-F561-4CD7-BFEA-C738D4083693}" sibTransId="{E0D6C2F5-717D-4D6A-9C87-EA1C8C85703C}"/>
    <dgm:cxn modelId="{B05F580C-656E-4CC2-AE43-0E61A813732C}" type="presOf" srcId="{8347458F-F561-4CD7-BFEA-C738D4083693}" destId="{5858F3D3-1C43-4D81-B686-AF20FB79BFE2}" srcOrd="1" destOrd="0" presId="urn:microsoft.com/office/officeart/2005/8/layout/hierarchy2"/>
    <dgm:cxn modelId="{A24402DF-CFAD-4973-9C00-16FF813D0AA2}" type="presOf" srcId="{1C025835-1858-44E0-8D7B-6D7A6011D9E2}" destId="{C700B7F8-F7C6-42CB-B952-F6F266AC9904}" srcOrd="1" destOrd="0" presId="urn:microsoft.com/office/officeart/2005/8/layout/hierarchy2"/>
    <dgm:cxn modelId="{B3EB4D8F-F616-4E4E-A7F6-80A71436832E}" srcId="{50F18DA2-2FFA-4471-B3AA-BC567C1C1860}" destId="{A7A51345-8234-407C-B5E8-633EA5BEE9B5}" srcOrd="0" destOrd="0" parTransId="{398A7515-8690-43B7-BD4B-7277F8A46895}" sibTransId="{AD9FE6FF-A4AD-47DC-95D5-248A9815FD06}"/>
    <dgm:cxn modelId="{D1B8D122-FA66-43CA-8D94-A4585F8131EF}" type="presOf" srcId="{12DCB388-89CB-49CC-87B6-34A9EA4F22A9}" destId="{1B12BA43-3ABC-496D-8EAC-EE6F351A829B}" srcOrd="0" destOrd="0" presId="urn:microsoft.com/office/officeart/2005/8/layout/hierarchy2"/>
    <dgm:cxn modelId="{7DD44630-6B48-4A74-B4D0-3F8CD0DEAC99}" type="presOf" srcId="{A7A51345-8234-407C-B5E8-633EA5BEE9B5}" destId="{36BFF960-B896-42F9-A582-16C52EA07A74}" srcOrd="0" destOrd="0" presId="urn:microsoft.com/office/officeart/2005/8/layout/hierarchy2"/>
    <dgm:cxn modelId="{C19D8C36-CE9A-4382-939E-01DDBEB50DD4}" type="presOf" srcId="{50F18DA2-2FFA-4471-B3AA-BC567C1C1860}" destId="{14A8A604-DF7B-4790-AB64-E4A4280E2D5E}" srcOrd="0" destOrd="0" presId="urn:microsoft.com/office/officeart/2005/8/layout/hierarchy2"/>
    <dgm:cxn modelId="{1703AD46-2CF2-4A0C-A257-4D68A51B3B8C}" srcId="{A7A51345-8234-407C-B5E8-633EA5BEE9B5}" destId="{D52FDB72-4C2E-48E4-897B-1921E5CBF370}" srcOrd="1" destOrd="0" parTransId="{1C025835-1858-44E0-8D7B-6D7A6011D9E2}" sibTransId="{7CD0CFFF-8D47-4235-BA57-0FD5C5E90E55}"/>
    <dgm:cxn modelId="{416F4068-65CE-4D85-8CEF-56140853EA31}" type="presOf" srcId="{1C025835-1858-44E0-8D7B-6D7A6011D9E2}" destId="{868D2558-91EA-4170-8B4A-4D63CCF7B582}" srcOrd="0" destOrd="0" presId="urn:microsoft.com/office/officeart/2005/8/layout/hierarchy2"/>
    <dgm:cxn modelId="{5441CBA8-1F0E-4149-980F-FB3167637489}" type="presParOf" srcId="{14A8A604-DF7B-4790-AB64-E4A4280E2D5E}" destId="{8B5A2AC5-685A-463D-B030-03E50F9924AE}" srcOrd="0" destOrd="0" presId="urn:microsoft.com/office/officeart/2005/8/layout/hierarchy2"/>
    <dgm:cxn modelId="{35B86F79-F24D-44B0-8B65-3266288E15EE}" type="presParOf" srcId="{8B5A2AC5-685A-463D-B030-03E50F9924AE}" destId="{36BFF960-B896-42F9-A582-16C52EA07A74}" srcOrd="0" destOrd="0" presId="urn:microsoft.com/office/officeart/2005/8/layout/hierarchy2"/>
    <dgm:cxn modelId="{E9D3129A-B3E3-4F32-B4BD-E9C038BEA080}" type="presParOf" srcId="{8B5A2AC5-685A-463D-B030-03E50F9924AE}" destId="{C531B691-8D26-42E9-BE87-E5280B59048C}" srcOrd="1" destOrd="0" presId="urn:microsoft.com/office/officeart/2005/8/layout/hierarchy2"/>
    <dgm:cxn modelId="{6C2B1A8C-C189-4C77-9D1E-C0B44A94FE75}" type="presParOf" srcId="{C531B691-8D26-42E9-BE87-E5280B59048C}" destId="{11F41830-EB25-4A9E-9E98-570E6AAF203F}" srcOrd="0" destOrd="0" presId="urn:microsoft.com/office/officeart/2005/8/layout/hierarchy2"/>
    <dgm:cxn modelId="{DD949793-FD7B-401E-9CDD-E11E2B8FAA98}" type="presParOf" srcId="{11F41830-EB25-4A9E-9E98-570E6AAF203F}" destId="{5858F3D3-1C43-4D81-B686-AF20FB79BFE2}" srcOrd="0" destOrd="0" presId="urn:microsoft.com/office/officeart/2005/8/layout/hierarchy2"/>
    <dgm:cxn modelId="{A6414AD8-29EF-40C3-8C0F-B9BF0D168367}" type="presParOf" srcId="{C531B691-8D26-42E9-BE87-E5280B59048C}" destId="{43FA44E2-D0E4-46E7-A6B7-79AEF8707DF7}" srcOrd="1" destOrd="0" presId="urn:microsoft.com/office/officeart/2005/8/layout/hierarchy2"/>
    <dgm:cxn modelId="{485B6B82-975E-4B96-8A33-93D92B415876}" type="presParOf" srcId="{43FA44E2-D0E4-46E7-A6B7-79AEF8707DF7}" destId="{1B12BA43-3ABC-496D-8EAC-EE6F351A829B}" srcOrd="0" destOrd="0" presId="urn:microsoft.com/office/officeart/2005/8/layout/hierarchy2"/>
    <dgm:cxn modelId="{EA7411D7-86AD-4B2C-82DD-74BF291752B7}" type="presParOf" srcId="{43FA44E2-D0E4-46E7-A6B7-79AEF8707DF7}" destId="{79428F76-EDCB-43DB-8F53-78F589215730}" srcOrd="1" destOrd="0" presId="urn:microsoft.com/office/officeart/2005/8/layout/hierarchy2"/>
    <dgm:cxn modelId="{73782412-AB41-41C4-AB83-AE51D778DB1A}" type="presParOf" srcId="{C531B691-8D26-42E9-BE87-E5280B59048C}" destId="{868D2558-91EA-4170-8B4A-4D63CCF7B582}" srcOrd="2" destOrd="0" presId="urn:microsoft.com/office/officeart/2005/8/layout/hierarchy2"/>
    <dgm:cxn modelId="{E2D507E9-A7D4-4E60-8A5B-472122CCA53F}" type="presParOf" srcId="{868D2558-91EA-4170-8B4A-4D63CCF7B582}" destId="{C700B7F8-F7C6-42CB-B952-F6F266AC9904}" srcOrd="0" destOrd="0" presId="urn:microsoft.com/office/officeart/2005/8/layout/hierarchy2"/>
    <dgm:cxn modelId="{476B6DAB-4CD0-4E28-A408-75D325AC81A6}" type="presParOf" srcId="{C531B691-8D26-42E9-BE87-E5280B59048C}" destId="{8FE860A0-FFA8-4B29-A0D3-0F7073E3BC82}" srcOrd="3" destOrd="0" presId="urn:microsoft.com/office/officeart/2005/8/layout/hierarchy2"/>
    <dgm:cxn modelId="{C69CF311-AA13-4D22-8F47-169B7D079FE9}" type="presParOf" srcId="{8FE860A0-FFA8-4B29-A0D3-0F7073E3BC82}" destId="{812FA234-A4D2-44F6-9849-EA03BDA19DF6}" srcOrd="0" destOrd="0" presId="urn:microsoft.com/office/officeart/2005/8/layout/hierarchy2"/>
    <dgm:cxn modelId="{DC2EE4B8-C25D-4134-B55E-3270F377CE32}" type="presParOf" srcId="{8FE860A0-FFA8-4B29-A0D3-0F7073E3BC82}" destId="{F9F9DB76-5A0E-47EE-A81D-7FC5FB4F991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0F18DA2-2FFA-4471-B3AA-BC567C1C186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7A51345-8234-407C-B5E8-633EA5BEE9B5}">
      <dgm:prSet phldrT="[Texte]"/>
      <dgm:spPr/>
      <dgm:t>
        <a:bodyPr/>
        <a:lstStyle/>
        <a:p>
          <a:r>
            <a:rPr lang="fr-FR" dirty="0" smtClean="0"/>
            <a:t>Stéréopréparation</a:t>
          </a:r>
          <a:endParaRPr lang="fr-FR" dirty="0"/>
        </a:p>
      </dgm:t>
    </dgm:pt>
    <dgm:pt modelId="{398A7515-8690-43B7-BD4B-7277F8A46895}" type="parTrans" cxnId="{B3EB4D8F-F616-4E4E-A7F6-80A71436832E}">
      <dgm:prSet/>
      <dgm:spPr/>
      <dgm:t>
        <a:bodyPr/>
        <a:lstStyle/>
        <a:p>
          <a:endParaRPr lang="fr-FR"/>
        </a:p>
      </dgm:t>
    </dgm:pt>
    <dgm:pt modelId="{AD9FE6FF-A4AD-47DC-95D5-248A9815FD06}" type="sibTrans" cxnId="{B3EB4D8F-F616-4E4E-A7F6-80A71436832E}">
      <dgm:prSet/>
      <dgm:spPr/>
      <dgm:t>
        <a:bodyPr/>
        <a:lstStyle/>
        <a:p>
          <a:endParaRPr lang="fr-FR"/>
        </a:p>
      </dgm:t>
    </dgm:pt>
    <dgm:pt modelId="{D52FDB72-4C2E-48E4-897B-1921E5CBF370}">
      <dgm:prSet phldrT="[Texte]"/>
      <dgm:spPr/>
      <dgm:t>
        <a:bodyPr/>
        <a:lstStyle/>
        <a:p>
          <a:r>
            <a:rPr lang="fr-FR" dirty="0" smtClean="0"/>
            <a:t>Points d’appui/contrôle</a:t>
          </a:r>
          <a:endParaRPr lang="fr-FR" dirty="0"/>
        </a:p>
      </dgm:t>
    </dgm:pt>
    <dgm:pt modelId="{1C025835-1858-44E0-8D7B-6D7A6011D9E2}" type="parTrans" cxnId="{1703AD46-2CF2-4A0C-A257-4D68A51B3B8C}">
      <dgm:prSet/>
      <dgm:spPr/>
      <dgm:t>
        <a:bodyPr/>
        <a:lstStyle/>
        <a:p>
          <a:endParaRPr lang="fr-FR"/>
        </a:p>
      </dgm:t>
    </dgm:pt>
    <dgm:pt modelId="{7CD0CFFF-8D47-4235-BA57-0FD5C5E90E55}" type="sibTrans" cxnId="{1703AD46-2CF2-4A0C-A257-4D68A51B3B8C}">
      <dgm:prSet/>
      <dgm:spPr/>
      <dgm:t>
        <a:bodyPr/>
        <a:lstStyle/>
        <a:p>
          <a:endParaRPr lang="fr-FR"/>
        </a:p>
      </dgm:t>
    </dgm:pt>
    <dgm:pt modelId="{7130793B-0733-450A-995D-453F2EA44933}">
      <dgm:prSet phldrT="[Texte]"/>
      <dgm:spPr/>
      <dgm:t>
        <a:bodyPr/>
        <a:lstStyle/>
        <a:p>
          <a:r>
            <a:rPr lang="fr-FR" dirty="0" smtClean="0"/>
            <a:t>Densité</a:t>
          </a:r>
          <a:endParaRPr lang="fr-FR" dirty="0"/>
        </a:p>
      </dgm:t>
    </dgm:pt>
    <dgm:pt modelId="{DE5DC14C-D388-4AA5-B9D8-1522895EE99B}" type="parTrans" cxnId="{E7A326A3-0BF6-4978-BF3F-6907098E08A3}">
      <dgm:prSet/>
      <dgm:spPr/>
      <dgm:t>
        <a:bodyPr/>
        <a:lstStyle/>
        <a:p>
          <a:endParaRPr lang="fr-FR"/>
        </a:p>
      </dgm:t>
    </dgm:pt>
    <dgm:pt modelId="{30A0B367-B168-4E2F-8B17-CB01C1E584F9}" type="sibTrans" cxnId="{E7A326A3-0BF6-4978-BF3F-6907098E08A3}">
      <dgm:prSet/>
      <dgm:spPr/>
      <dgm:t>
        <a:bodyPr/>
        <a:lstStyle/>
        <a:p>
          <a:endParaRPr lang="fr-FR"/>
        </a:p>
      </dgm:t>
    </dgm:pt>
    <dgm:pt modelId="{0E2A299E-740F-4C17-B3FE-0CDC10E1E16C}">
      <dgm:prSet phldrT="[Texte]"/>
      <dgm:spPr/>
      <dgm:t>
        <a:bodyPr/>
        <a:lstStyle/>
        <a:p>
          <a:r>
            <a:rPr lang="fr-FR" dirty="0" smtClean="0"/>
            <a:t>Répartition</a:t>
          </a:r>
          <a:endParaRPr lang="fr-FR" dirty="0"/>
        </a:p>
      </dgm:t>
    </dgm:pt>
    <dgm:pt modelId="{4A359087-FB30-46EC-90DA-D527399FB136}" type="parTrans" cxnId="{76F6D3CF-8086-4ED8-BC4F-F128627C2FC1}">
      <dgm:prSet/>
      <dgm:spPr/>
      <dgm:t>
        <a:bodyPr/>
        <a:lstStyle/>
        <a:p>
          <a:endParaRPr lang="fr-FR"/>
        </a:p>
      </dgm:t>
    </dgm:pt>
    <dgm:pt modelId="{07B94325-3D0C-4A13-BE13-8931F76FDB3A}" type="sibTrans" cxnId="{76F6D3CF-8086-4ED8-BC4F-F128627C2FC1}">
      <dgm:prSet/>
      <dgm:spPr/>
      <dgm:t>
        <a:bodyPr/>
        <a:lstStyle/>
        <a:p>
          <a:endParaRPr lang="fr-FR"/>
        </a:p>
      </dgm:t>
    </dgm:pt>
    <dgm:pt modelId="{56B31C7E-DEF6-4F10-B78E-63C83C72A863}">
      <dgm:prSet phldrT="[Texte]"/>
      <dgm:spPr/>
      <dgm:t>
        <a:bodyPr/>
        <a:lstStyle/>
        <a:p>
          <a:r>
            <a:rPr lang="fr-FR" dirty="0" smtClean="0"/>
            <a:t>Points de liaison</a:t>
          </a:r>
          <a:endParaRPr lang="fr-FR" dirty="0"/>
        </a:p>
      </dgm:t>
    </dgm:pt>
    <dgm:pt modelId="{B3312BB1-1ECA-4BC8-8ADC-E45A085AD622}" type="parTrans" cxnId="{88293A57-B06E-424D-B03B-79B2F2502856}">
      <dgm:prSet/>
      <dgm:spPr/>
      <dgm:t>
        <a:bodyPr/>
        <a:lstStyle/>
        <a:p>
          <a:endParaRPr lang="fr-FR"/>
        </a:p>
      </dgm:t>
    </dgm:pt>
    <dgm:pt modelId="{F19D2695-5835-4AEC-ACFE-E88D11FE373E}" type="sibTrans" cxnId="{88293A57-B06E-424D-B03B-79B2F2502856}">
      <dgm:prSet/>
      <dgm:spPr/>
      <dgm:t>
        <a:bodyPr/>
        <a:lstStyle/>
        <a:p>
          <a:endParaRPr lang="fr-FR"/>
        </a:p>
      </dgm:t>
    </dgm:pt>
    <dgm:pt modelId="{3FF667A9-3314-4D8B-B7F6-8E89E2DE90DC}">
      <dgm:prSet phldrT="[Texte]"/>
      <dgm:spPr/>
      <dgm:t>
        <a:bodyPr/>
        <a:lstStyle/>
        <a:p>
          <a:r>
            <a:rPr lang="fr-FR" dirty="0" smtClean="0"/>
            <a:t>Répartition</a:t>
          </a:r>
          <a:endParaRPr lang="fr-FR" dirty="0"/>
        </a:p>
      </dgm:t>
    </dgm:pt>
    <dgm:pt modelId="{EC4EEC95-89D4-4B18-95B6-4B0B385B833C}" type="parTrans" cxnId="{1BCA8B64-D15A-4DF9-ADC8-BE1A8C194768}">
      <dgm:prSet/>
      <dgm:spPr/>
      <dgm:t>
        <a:bodyPr/>
        <a:lstStyle/>
        <a:p>
          <a:endParaRPr lang="fr-FR"/>
        </a:p>
      </dgm:t>
    </dgm:pt>
    <dgm:pt modelId="{86F12020-DEFD-43B1-A28E-5E0CAAD57391}" type="sibTrans" cxnId="{1BCA8B64-D15A-4DF9-ADC8-BE1A8C194768}">
      <dgm:prSet/>
      <dgm:spPr/>
      <dgm:t>
        <a:bodyPr/>
        <a:lstStyle/>
        <a:p>
          <a:endParaRPr lang="fr-FR"/>
        </a:p>
      </dgm:t>
    </dgm:pt>
    <dgm:pt modelId="{F795A82C-9364-42F0-8F2A-38EBE25AA7E6}">
      <dgm:prSet phldrT="[Texte]"/>
      <dgm:spPr/>
      <dgm:t>
        <a:bodyPr/>
        <a:lstStyle/>
        <a:p>
          <a:r>
            <a:rPr lang="fr-FR" dirty="0" smtClean="0"/>
            <a:t>Indépendance</a:t>
          </a:r>
          <a:endParaRPr lang="fr-FR" dirty="0"/>
        </a:p>
      </dgm:t>
    </dgm:pt>
    <dgm:pt modelId="{3015BDF1-594F-4717-9620-9DE7C5DB9D6E}" type="parTrans" cxnId="{4965FFF4-608C-4420-832A-C239F2C281DD}">
      <dgm:prSet/>
      <dgm:spPr/>
      <dgm:t>
        <a:bodyPr/>
        <a:lstStyle/>
        <a:p>
          <a:endParaRPr lang="fr-FR"/>
        </a:p>
      </dgm:t>
    </dgm:pt>
    <dgm:pt modelId="{71D3D0E0-8122-4C17-9515-5C09660DA0FF}" type="sibTrans" cxnId="{4965FFF4-608C-4420-832A-C239F2C281DD}">
      <dgm:prSet/>
      <dgm:spPr/>
      <dgm:t>
        <a:bodyPr/>
        <a:lstStyle/>
        <a:p>
          <a:endParaRPr lang="fr-FR"/>
        </a:p>
      </dgm:t>
    </dgm:pt>
    <dgm:pt modelId="{1B73F1BC-D7EF-4866-B57C-9AC14F6B7B16}">
      <dgm:prSet phldrT="[Texte]"/>
      <dgm:spPr/>
      <dgm:t>
        <a:bodyPr/>
        <a:lstStyle/>
        <a:p>
          <a:r>
            <a:rPr lang="fr-FR" dirty="0" smtClean="0"/>
            <a:t>Densité / répartition</a:t>
          </a:r>
          <a:endParaRPr lang="fr-FR" dirty="0"/>
        </a:p>
      </dgm:t>
    </dgm:pt>
    <dgm:pt modelId="{8D658F1D-4F6E-4AD6-8836-513BACCB55D3}" type="parTrans" cxnId="{9C4A5764-7659-4B83-B5FA-EA94923C30C5}">
      <dgm:prSet/>
      <dgm:spPr/>
      <dgm:t>
        <a:bodyPr/>
        <a:lstStyle/>
        <a:p>
          <a:endParaRPr lang="fr-FR"/>
        </a:p>
      </dgm:t>
    </dgm:pt>
    <dgm:pt modelId="{3174DA24-2D18-46C4-9705-12D6DA254E91}" type="sibTrans" cxnId="{9C4A5764-7659-4B83-B5FA-EA94923C30C5}">
      <dgm:prSet/>
      <dgm:spPr/>
      <dgm:t>
        <a:bodyPr/>
        <a:lstStyle/>
        <a:p>
          <a:endParaRPr lang="fr-FR"/>
        </a:p>
      </dgm:t>
    </dgm:pt>
    <dgm:pt modelId="{C2905694-11B5-4261-A406-94709013847A}">
      <dgm:prSet phldrT="[Texte]"/>
      <dgm:spPr/>
      <dgm:t>
        <a:bodyPr/>
        <a:lstStyle/>
        <a:p>
          <a:r>
            <a:rPr lang="fr-FR" dirty="0" smtClean="0"/>
            <a:t>Absence de rupture du graphe</a:t>
          </a:r>
          <a:endParaRPr lang="fr-FR" dirty="0"/>
        </a:p>
      </dgm:t>
    </dgm:pt>
    <dgm:pt modelId="{F74E805F-9412-4E7A-BED2-8212A01DD791}" type="parTrans" cxnId="{E0C5D11D-E85F-49D0-86B8-84692869795B}">
      <dgm:prSet/>
      <dgm:spPr/>
      <dgm:t>
        <a:bodyPr/>
        <a:lstStyle/>
        <a:p>
          <a:endParaRPr lang="fr-FR"/>
        </a:p>
      </dgm:t>
    </dgm:pt>
    <dgm:pt modelId="{F82FBCBB-9936-4A0E-B6E8-7D60ECBCDDB6}" type="sibTrans" cxnId="{E0C5D11D-E85F-49D0-86B8-84692869795B}">
      <dgm:prSet/>
      <dgm:spPr/>
      <dgm:t>
        <a:bodyPr/>
        <a:lstStyle/>
        <a:p>
          <a:endParaRPr lang="fr-FR"/>
        </a:p>
      </dgm:t>
    </dgm:pt>
    <dgm:pt modelId="{756F6374-700E-46B6-8474-42B47092B5F6}" type="pres">
      <dgm:prSet presAssocID="{50F18DA2-2FFA-4471-B3AA-BC567C1C186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4B44E03B-B4BB-4893-9B35-456271037178}" type="pres">
      <dgm:prSet presAssocID="{A7A51345-8234-407C-B5E8-633EA5BEE9B5}" presName="root" presStyleCnt="0"/>
      <dgm:spPr/>
    </dgm:pt>
    <dgm:pt modelId="{83E5B315-F2DD-41F7-BF3C-CE7673ECA556}" type="pres">
      <dgm:prSet presAssocID="{A7A51345-8234-407C-B5E8-633EA5BEE9B5}" presName="rootComposite" presStyleCnt="0"/>
      <dgm:spPr/>
    </dgm:pt>
    <dgm:pt modelId="{886A55E8-36E0-4EED-A1F1-C00952219EC1}" type="pres">
      <dgm:prSet presAssocID="{A7A51345-8234-407C-B5E8-633EA5BEE9B5}" presName="rootText" presStyleLbl="node1" presStyleIdx="0" presStyleCnt="3"/>
      <dgm:spPr/>
      <dgm:t>
        <a:bodyPr/>
        <a:lstStyle/>
        <a:p>
          <a:endParaRPr lang="fr-FR"/>
        </a:p>
      </dgm:t>
    </dgm:pt>
    <dgm:pt modelId="{AAA6A1A3-8B79-4CFA-9BB9-73D05367BB50}" type="pres">
      <dgm:prSet presAssocID="{A7A51345-8234-407C-B5E8-633EA5BEE9B5}" presName="rootConnector" presStyleLbl="node1" presStyleIdx="0" presStyleCnt="3"/>
      <dgm:spPr/>
      <dgm:t>
        <a:bodyPr/>
        <a:lstStyle/>
        <a:p>
          <a:endParaRPr lang="fr-FR"/>
        </a:p>
      </dgm:t>
    </dgm:pt>
    <dgm:pt modelId="{EBEDB01B-C492-4429-A0AA-9758C3623934}" type="pres">
      <dgm:prSet presAssocID="{A7A51345-8234-407C-B5E8-633EA5BEE9B5}" presName="childShape" presStyleCnt="0"/>
      <dgm:spPr/>
    </dgm:pt>
    <dgm:pt modelId="{9F706185-3FE7-4BDD-9399-8429B85105AB}" type="pres">
      <dgm:prSet presAssocID="{DE5DC14C-D388-4AA5-B9D8-1522895EE99B}" presName="Name13" presStyleLbl="parChTrans1D2" presStyleIdx="0" presStyleCnt="6"/>
      <dgm:spPr/>
      <dgm:t>
        <a:bodyPr/>
        <a:lstStyle/>
        <a:p>
          <a:endParaRPr lang="fr-FR"/>
        </a:p>
      </dgm:t>
    </dgm:pt>
    <dgm:pt modelId="{FCA31ED8-FBA8-4448-AE54-D63A8288DA6D}" type="pres">
      <dgm:prSet presAssocID="{7130793B-0733-450A-995D-453F2EA44933}" presName="childText" presStyleLbl="bgAcc1" presStyleIdx="0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C2B8CF2-F6E8-44BA-B53A-B74893FB450D}" type="pres">
      <dgm:prSet presAssocID="{4A359087-FB30-46EC-90DA-D527399FB136}" presName="Name13" presStyleLbl="parChTrans1D2" presStyleIdx="1" presStyleCnt="6"/>
      <dgm:spPr/>
      <dgm:t>
        <a:bodyPr/>
        <a:lstStyle/>
        <a:p>
          <a:endParaRPr lang="fr-FR"/>
        </a:p>
      </dgm:t>
    </dgm:pt>
    <dgm:pt modelId="{72B6DD07-9E35-4449-88CA-AA4D2977122E}" type="pres">
      <dgm:prSet presAssocID="{0E2A299E-740F-4C17-B3FE-0CDC10E1E16C}" presName="childText" presStyleLbl="bgAcc1" presStyleIdx="1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20E337E-D016-4B3E-92DE-1B606CE049EA}" type="pres">
      <dgm:prSet presAssocID="{D52FDB72-4C2E-48E4-897B-1921E5CBF370}" presName="root" presStyleCnt="0"/>
      <dgm:spPr/>
    </dgm:pt>
    <dgm:pt modelId="{A69EB94A-1DE6-47DC-ADDA-43BFC6876A0F}" type="pres">
      <dgm:prSet presAssocID="{D52FDB72-4C2E-48E4-897B-1921E5CBF370}" presName="rootComposite" presStyleCnt="0"/>
      <dgm:spPr/>
    </dgm:pt>
    <dgm:pt modelId="{578EC7C8-9C69-4568-A353-288FD729E82D}" type="pres">
      <dgm:prSet presAssocID="{D52FDB72-4C2E-48E4-897B-1921E5CBF370}" presName="rootText" presStyleLbl="node1" presStyleIdx="1" presStyleCnt="3"/>
      <dgm:spPr/>
      <dgm:t>
        <a:bodyPr/>
        <a:lstStyle/>
        <a:p>
          <a:endParaRPr lang="fr-FR"/>
        </a:p>
      </dgm:t>
    </dgm:pt>
    <dgm:pt modelId="{E6EA26C5-E4E9-4106-9ADE-72E396750B78}" type="pres">
      <dgm:prSet presAssocID="{D52FDB72-4C2E-48E4-897B-1921E5CBF370}" presName="rootConnector" presStyleLbl="node1" presStyleIdx="1" presStyleCnt="3"/>
      <dgm:spPr/>
      <dgm:t>
        <a:bodyPr/>
        <a:lstStyle/>
        <a:p>
          <a:endParaRPr lang="fr-FR"/>
        </a:p>
      </dgm:t>
    </dgm:pt>
    <dgm:pt modelId="{E39EEB51-9948-45CC-A9FD-74365D8B43BE}" type="pres">
      <dgm:prSet presAssocID="{D52FDB72-4C2E-48E4-897B-1921E5CBF370}" presName="childShape" presStyleCnt="0"/>
      <dgm:spPr/>
    </dgm:pt>
    <dgm:pt modelId="{C4D3128D-0EB0-4973-8ABB-5A09817EFFE5}" type="pres">
      <dgm:prSet presAssocID="{EC4EEC95-89D4-4B18-95B6-4B0B385B833C}" presName="Name13" presStyleLbl="parChTrans1D2" presStyleIdx="2" presStyleCnt="6"/>
      <dgm:spPr/>
      <dgm:t>
        <a:bodyPr/>
        <a:lstStyle/>
        <a:p>
          <a:endParaRPr lang="fr-FR"/>
        </a:p>
      </dgm:t>
    </dgm:pt>
    <dgm:pt modelId="{412D798E-0150-499A-B683-191E13166850}" type="pres">
      <dgm:prSet presAssocID="{3FF667A9-3314-4D8B-B7F6-8E89E2DE90DC}" presName="childText" presStyleLbl="bgAcc1" presStyleIdx="2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FC0810D-3D4E-47F5-B7CB-BD617EB13311}" type="pres">
      <dgm:prSet presAssocID="{3015BDF1-594F-4717-9620-9DE7C5DB9D6E}" presName="Name13" presStyleLbl="parChTrans1D2" presStyleIdx="3" presStyleCnt="6"/>
      <dgm:spPr/>
      <dgm:t>
        <a:bodyPr/>
        <a:lstStyle/>
        <a:p>
          <a:endParaRPr lang="fr-FR"/>
        </a:p>
      </dgm:t>
    </dgm:pt>
    <dgm:pt modelId="{B3BCB0A9-F293-4403-9247-61E6C47C9114}" type="pres">
      <dgm:prSet presAssocID="{F795A82C-9364-42F0-8F2A-38EBE25AA7E6}" presName="childText" presStyleLbl="bgAcc1" presStyleIdx="3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76CD7A3-CB51-4085-A988-4E56B6A845B4}" type="pres">
      <dgm:prSet presAssocID="{56B31C7E-DEF6-4F10-B78E-63C83C72A863}" presName="root" presStyleCnt="0"/>
      <dgm:spPr/>
    </dgm:pt>
    <dgm:pt modelId="{F0E6F673-81E0-4D32-9E74-99C9179DC2F9}" type="pres">
      <dgm:prSet presAssocID="{56B31C7E-DEF6-4F10-B78E-63C83C72A863}" presName="rootComposite" presStyleCnt="0"/>
      <dgm:spPr/>
    </dgm:pt>
    <dgm:pt modelId="{ECA46117-7634-4C90-87C8-7A224CF42F3A}" type="pres">
      <dgm:prSet presAssocID="{56B31C7E-DEF6-4F10-B78E-63C83C72A863}" presName="rootText" presStyleLbl="node1" presStyleIdx="2" presStyleCnt="3"/>
      <dgm:spPr/>
      <dgm:t>
        <a:bodyPr/>
        <a:lstStyle/>
        <a:p>
          <a:endParaRPr lang="fr-FR"/>
        </a:p>
      </dgm:t>
    </dgm:pt>
    <dgm:pt modelId="{7E875DBF-E936-4D3A-A033-2F02B1C1813D}" type="pres">
      <dgm:prSet presAssocID="{56B31C7E-DEF6-4F10-B78E-63C83C72A863}" presName="rootConnector" presStyleLbl="node1" presStyleIdx="2" presStyleCnt="3"/>
      <dgm:spPr/>
      <dgm:t>
        <a:bodyPr/>
        <a:lstStyle/>
        <a:p>
          <a:endParaRPr lang="fr-FR"/>
        </a:p>
      </dgm:t>
    </dgm:pt>
    <dgm:pt modelId="{7AE48120-3942-4124-9F16-BA42B88100B0}" type="pres">
      <dgm:prSet presAssocID="{56B31C7E-DEF6-4F10-B78E-63C83C72A863}" presName="childShape" presStyleCnt="0"/>
      <dgm:spPr/>
    </dgm:pt>
    <dgm:pt modelId="{C1C261E6-1AB8-4E83-A8FB-E56180A8F3B4}" type="pres">
      <dgm:prSet presAssocID="{8D658F1D-4F6E-4AD6-8836-513BACCB55D3}" presName="Name13" presStyleLbl="parChTrans1D2" presStyleIdx="4" presStyleCnt="6"/>
      <dgm:spPr/>
      <dgm:t>
        <a:bodyPr/>
        <a:lstStyle/>
        <a:p>
          <a:endParaRPr lang="fr-FR"/>
        </a:p>
      </dgm:t>
    </dgm:pt>
    <dgm:pt modelId="{BA46FBB0-163E-4D63-A704-C53E8DF057DF}" type="pres">
      <dgm:prSet presAssocID="{1B73F1BC-D7EF-4866-B57C-9AC14F6B7B16}" presName="childText" presStyleLbl="bgAcc1" presStyleIdx="4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4925B77-7F20-49AB-8AEB-C429DBC7E06F}" type="pres">
      <dgm:prSet presAssocID="{F74E805F-9412-4E7A-BED2-8212A01DD791}" presName="Name13" presStyleLbl="parChTrans1D2" presStyleIdx="5" presStyleCnt="6"/>
      <dgm:spPr/>
      <dgm:t>
        <a:bodyPr/>
        <a:lstStyle/>
        <a:p>
          <a:endParaRPr lang="fr-FR"/>
        </a:p>
      </dgm:t>
    </dgm:pt>
    <dgm:pt modelId="{E07C8C50-220C-442C-B2FD-CD918F5C24E8}" type="pres">
      <dgm:prSet presAssocID="{C2905694-11B5-4261-A406-94709013847A}" presName="childText" presStyleLbl="bgAcc1" presStyleIdx="5" presStyleCnt="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8B582C50-F900-4838-8871-2A958AD2B441}" type="presOf" srcId="{1B73F1BC-D7EF-4866-B57C-9AC14F6B7B16}" destId="{BA46FBB0-163E-4D63-A704-C53E8DF057DF}" srcOrd="0" destOrd="0" presId="urn:microsoft.com/office/officeart/2005/8/layout/hierarchy3"/>
    <dgm:cxn modelId="{41B95913-8385-4E62-98E5-7985F12AA25E}" type="presOf" srcId="{F795A82C-9364-42F0-8F2A-38EBE25AA7E6}" destId="{B3BCB0A9-F293-4403-9247-61E6C47C9114}" srcOrd="0" destOrd="0" presId="urn:microsoft.com/office/officeart/2005/8/layout/hierarchy3"/>
    <dgm:cxn modelId="{8DD55948-BA1F-4AB2-A817-8735A07B838C}" type="presOf" srcId="{8D658F1D-4F6E-4AD6-8836-513BACCB55D3}" destId="{C1C261E6-1AB8-4E83-A8FB-E56180A8F3B4}" srcOrd="0" destOrd="0" presId="urn:microsoft.com/office/officeart/2005/8/layout/hierarchy3"/>
    <dgm:cxn modelId="{47B1C443-424A-4A1E-9252-B06A1B4969F5}" type="presOf" srcId="{3015BDF1-594F-4717-9620-9DE7C5DB9D6E}" destId="{6FC0810D-3D4E-47F5-B7CB-BD617EB13311}" srcOrd="0" destOrd="0" presId="urn:microsoft.com/office/officeart/2005/8/layout/hierarchy3"/>
    <dgm:cxn modelId="{A8BFAFCB-BDE4-41AD-AAAA-CE00E6394F75}" type="presOf" srcId="{A7A51345-8234-407C-B5E8-633EA5BEE9B5}" destId="{AAA6A1A3-8B79-4CFA-9BB9-73D05367BB50}" srcOrd="1" destOrd="0" presId="urn:microsoft.com/office/officeart/2005/8/layout/hierarchy3"/>
    <dgm:cxn modelId="{C9E14CAD-024C-4416-A76D-E26FAED9C7CF}" type="presOf" srcId="{7130793B-0733-450A-995D-453F2EA44933}" destId="{FCA31ED8-FBA8-4448-AE54-D63A8288DA6D}" srcOrd="0" destOrd="0" presId="urn:microsoft.com/office/officeart/2005/8/layout/hierarchy3"/>
    <dgm:cxn modelId="{1BCA8B64-D15A-4DF9-ADC8-BE1A8C194768}" srcId="{D52FDB72-4C2E-48E4-897B-1921E5CBF370}" destId="{3FF667A9-3314-4D8B-B7F6-8E89E2DE90DC}" srcOrd="0" destOrd="0" parTransId="{EC4EEC95-89D4-4B18-95B6-4B0B385B833C}" sibTransId="{86F12020-DEFD-43B1-A28E-5E0CAAD57391}"/>
    <dgm:cxn modelId="{88293A57-B06E-424D-B03B-79B2F2502856}" srcId="{50F18DA2-2FFA-4471-B3AA-BC567C1C1860}" destId="{56B31C7E-DEF6-4F10-B78E-63C83C72A863}" srcOrd="2" destOrd="0" parTransId="{B3312BB1-1ECA-4BC8-8ADC-E45A085AD622}" sibTransId="{F19D2695-5835-4AEC-ACFE-E88D11FE373E}"/>
    <dgm:cxn modelId="{E0C5D11D-E85F-49D0-86B8-84692869795B}" srcId="{56B31C7E-DEF6-4F10-B78E-63C83C72A863}" destId="{C2905694-11B5-4261-A406-94709013847A}" srcOrd="1" destOrd="0" parTransId="{F74E805F-9412-4E7A-BED2-8212A01DD791}" sibTransId="{F82FBCBB-9936-4A0E-B6E8-7D60ECBCDDB6}"/>
    <dgm:cxn modelId="{3EE07CE4-9CD3-4A35-91FF-D46AE592AF6E}" type="presOf" srcId="{A7A51345-8234-407C-B5E8-633EA5BEE9B5}" destId="{886A55E8-36E0-4EED-A1F1-C00952219EC1}" srcOrd="0" destOrd="0" presId="urn:microsoft.com/office/officeart/2005/8/layout/hierarchy3"/>
    <dgm:cxn modelId="{E7CD4CD7-E7AF-4579-93D6-07E00E570C6F}" type="presOf" srcId="{DE5DC14C-D388-4AA5-B9D8-1522895EE99B}" destId="{9F706185-3FE7-4BDD-9399-8429B85105AB}" srcOrd="0" destOrd="0" presId="urn:microsoft.com/office/officeart/2005/8/layout/hierarchy3"/>
    <dgm:cxn modelId="{76F6D3CF-8086-4ED8-BC4F-F128627C2FC1}" srcId="{A7A51345-8234-407C-B5E8-633EA5BEE9B5}" destId="{0E2A299E-740F-4C17-B3FE-0CDC10E1E16C}" srcOrd="1" destOrd="0" parTransId="{4A359087-FB30-46EC-90DA-D527399FB136}" sibTransId="{07B94325-3D0C-4A13-BE13-8931F76FDB3A}"/>
    <dgm:cxn modelId="{D9715FD0-8634-4DED-B261-EE98145ADF1F}" type="presOf" srcId="{D52FDB72-4C2E-48E4-897B-1921E5CBF370}" destId="{578EC7C8-9C69-4568-A353-288FD729E82D}" srcOrd="0" destOrd="0" presId="urn:microsoft.com/office/officeart/2005/8/layout/hierarchy3"/>
    <dgm:cxn modelId="{64F38A02-205B-4C06-9CD6-BA1083D4E83E}" type="presOf" srcId="{56B31C7E-DEF6-4F10-B78E-63C83C72A863}" destId="{7E875DBF-E936-4D3A-A033-2F02B1C1813D}" srcOrd="1" destOrd="0" presId="urn:microsoft.com/office/officeart/2005/8/layout/hierarchy3"/>
    <dgm:cxn modelId="{D80C6A1F-E04B-494B-BC93-A859A4101121}" type="presOf" srcId="{56B31C7E-DEF6-4F10-B78E-63C83C72A863}" destId="{ECA46117-7634-4C90-87C8-7A224CF42F3A}" srcOrd="0" destOrd="0" presId="urn:microsoft.com/office/officeart/2005/8/layout/hierarchy3"/>
    <dgm:cxn modelId="{9C4A5764-7659-4B83-B5FA-EA94923C30C5}" srcId="{56B31C7E-DEF6-4F10-B78E-63C83C72A863}" destId="{1B73F1BC-D7EF-4866-B57C-9AC14F6B7B16}" srcOrd="0" destOrd="0" parTransId="{8D658F1D-4F6E-4AD6-8836-513BACCB55D3}" sibTransId="{3174DA24-2D18-46C4-9705-12D6DA254E91}"/>
    <dgm:cxn modelId="{1C5728CD-B395-420A-A422-CD448D9F1D57}" type="presOf" srcId="{D52FDB72-4C2E-48E4-897B-1921E5CBF370}" destId="{E6EA26C5-E4E9-4106-9ADE-72E396750B78}" srcOrd="1" destOrd="0" presId="urn:microsoft.com/office/officeart/2005/8/layout/hierarchy3"/>
    <dgm:cxn modelId="{1703AD46-2CF2-4A0C-A257-4D68A51B3B8C}" srcId="{50F18DA2-2FFA-4471-B3AA-BC567C1C1860}" destId="{D52FDB72-4C2E-48E4-897B-1921E5CBF370}" srcOrd="1" destOrd="0" parTransId="{1C025835-1858-44E0-8D7B-6D7A6011D9E2}" sibTransId="{7CD0CFFF-8D47-4235-BA57-0FD5C5E90E55}"/>
    <dgm:cxn modelId="{921E1FEF-4998-4D27-A57F-E22BCD0E5137}" type="presOf" srcId="{C2905694-11B5-4261-A406-94709013847A}" destId="{E07C8C50-220C-442C-B2FD-CD918F5C24E8}" srcOrd="0" destOrd="0" presId="urn:microsoft.com/office/officeart/2005/8/layout/hierarchy3"/>
    <dgm:cxn modelId="{24539A26-0C2A-4969-BF12-468882873665}" type="presOf" srcId="{3FF667A9-3314-4D8B-B7F6-8E89E2DE90DC}" destId="{412D798E-0150-499A-B683-191E13166850}" srcOrd="0" destOrd="0" presId="urn:microsoft.com/office/officeart/2005/8/layout/hierarchy3"/>
    <dgm:cxn modelId="{4965FFF4-608C-4420-832A-C239F2C281DD}" srcId="{D52FDB72-4C2E-48E4-897B-1921E5CBF370}" destId="{F795A82C-9364-42F0-8F2A-38EBE25AA7E6}" srcOrd="1" destOrd="0" parTransId="{3015BDF1-594F-4717-9620-9DE7C5DB9D6E}" sibTransId="{71D3D0E0-8122-4C17-9515-5C09660DA0FF}"/>
    <dgm:cxn modelId="{B3EB4D8F-F616-4E4E-A7F6-80A71436832E}" srcId="{50F18DA2-2FFA-4471-B3AA-BC567C1C1860}" destId="{A7A51345-8234-407C-B5E8-633EA5BEE9B5}" srcOrd="0" destOrd="0" parTransId="{398A7515-8690-43B7-BD4B-7277F8A46895}" sibTransId="{AD9FE6FF-A4AD-47DC-95D5-248A9815FD06}"/>
    <dgm:cxn modelId="{A18116F9-F4B7-4373-87E2-C709EE989F40}" type="presOf" srcId="{50F18DA2-2FFA-4471-B3AA-BC567C1C1860}" destId="{756F6374-700E-46B6-8474-42B47092B5F6}" srcOrd="0" destOrd="0" presId="urn:microsoft.com/office/officeart/2005/8/layout/hierarchy3"/>
    <dgm:cxn modelId="{99BD42CB-E44A-40DF-A4A1-D2D300E31B8E}" type="presOf" srcId="{0E2A299E-740F-4C17-B3FE-0CDC10E1E16C}" destId="{72B6DD07-9E35-4449-88CA-AA4D2977122E}" srcOrd="0" destOrd="0" presId="urn:microsoft.com/office/officeart/2005/8/layout/hierarchy3"/>
    <dgm:cxn modelId="{E7A326A3-0BF6-4978-BF3F-6907098E08A3}" srcId="{A7A51345-8234-407C-B5E8-633EA5BEE9B5}" destId="{7130793B-0733-450A-995D-453F2EA44933}" srcOrd="0" destOrd="0" parTransId="{DE5DC14C-D388-4AA5-B9D8-1522895EE99B}" sibTransId="{30A0B367-B168-4E2F-8B17-CB01C1E584F9}"/>
    <dgm:cxn modelId="{C4F339D8-F938-4A6D-9CE4-E6B23054F1FC}" type="presOf" srcId="{EC4EEC95-89D4-4B18-95B6-4B0B385B833C}" destId="{C4D3128D-0EB0-4973-8ABB-5A09817EFFE5}" srcOrd="0" destOrd="0" presId="urn:microsoft.com/office/officeart/2005/8/layout/hierarchy3"/>
    <dgm:cxn modelId="{358939A7-3A51-46B5-B844-4F481E4EA316}" type="presOf" srcId="{F74E805F-9412-4E7A-BED2-8212A01DD791}" destId="{44925B77-7F20-49AB-8AEB-C429DBC7E06F}" srcOrd="0" destOrd="0" presId="urn:microsoft.com/office/officeart/2005/8/layout/hierarchy3"/>
    <dgm:cxn modelId="{D7659CB7-67A7-4C00-838F-3A66C132B16E}" type="presOf" srcId="{4A359087-FB30-46EC-90DA-D527399FB136}" destId="{0C2B8CF2-F6E8-44BA-B53A-B74893FB450D}" srcOrd="0" destOrd="0" presId="urn:microsoft.com/office/officeart/2005/8/layout/hierarchy3"/>
    <dgm:cxn modelId="{72A51E5F-9A54-411B-9C7E-77E060AB6167}" type="presParOf" srcId="{756F6374-700E-46B6-8474-42B47092B5F6}" destId="{4B44E03B-B4BB-4893-9B35-456271037178}" srcOrd="0" destOrd="0" presId="urn:microsoft.com/office/officeart/2005/8/layout/hierarchy3"/>
    <dgm:cxn modelId="{23763C9D-6FC9-4F11-A892-87056C342884}" type="presParOf" srcId="{4B44E03B-B4BB-4893-9B35-456271037178}" destId="{83E5B315-F2DD-41F7-BF3C-CE7673ECA556}" srcOrd="0" destOrd="0" presId="urn:microsoft.com/office/officeart/2005/8/layout/hierarchy3"/>
    <dgm:cxn modelId="{0AA4E3B0-1407-411D-A790-5A73004D00A5}" type="presParOf" srcId="{83E5B315-F2DD-41F7-BF3C-CE7673ECA556}" destId="{886A55E8-36E0-4EED-A1F1-C00952219EC1}" srcOrd="0" destOrd="0" presId="urn:microsoft.com/office/officeart/2005/8/layout/hierarchy3"/>
    <dgm:cxn modelId="{A1213306-885C-4F92-A893-22D09AC296FF}" type="presParOf" srcId="{83E5B315-F2DD-41F7-BF3C-CE7673ECA556}" destId="{AAA6A1A3-8B79-4CFA-9BB9-73D05367BB50}" srcOrd="1" destOrd="0" presId="urn:microsoft.com/office/officeart/2005/8/layout/hierarchy3"/>
    <dgm:cxn modelId="{30909A65-259A-4781-BD55-596AFDBB8BA3}" type="presParOf" srcId="{4B44E03B-B4BB-4893-9B35-456271037178}" destId="{EBEDB01B-C492-4429-A0AA-9758C3623934}" srcOrd="1" destOrd="0" presId="urn:microsoft.com/office/officeart/2005/8/layout/hierarchy3"/>
    <dgm:cxn modelId="{AAD7015E-2A62-4F2F-91A2-945369B973DD}" type="presParOf" srcId="{EBEDB01B-C492-4429-A0AA-9758C3623934}" destId="{9F706185-3FE7-4BDD-9399-8429B85105AB}" srcOrd="0" destOrd="0" presId="urn:microsoft.com/office/officeart/2005/8/layout/hierarchy3"/>
    <dgm:cxn modelId="{3249736C-2061-4FCB-B94C-A8FDEF0A02FE}" type="presParOf" srcId="{EBEDB01B-C492-4429-A0AA-9758C3623934}" destId="{FCA31ED8-FBA8-4448-AE54-D63A8288DA6D}" srcOrd="1" destOrd="0" presId="urn:microsoft.com/office/officeart/2005/8/layout/hierarchy3"/>
    <dgm:cxn modelId="{C3C0C5C7-B9B3-4E06-A338-3EEA34762A77}" type="presParOf" srcId="{EBEDB01B-C492-4429-A0AA-9758C3623934}" destId="{0C2B8CF2-F6E8-44BA-B53A-B74893FB450D}" srcOrd="2" destOrd="0" presId="urn:microsoft.com/office/officeart/2005/8/layout/hierarchy3"/>
    <dgm:cxn modelId="{87997A28-0CFB-43DF-BF0D-B9743085BE96}" type="presParOf" srcId="{EBEDB01B-C492-4429-A0AA-9758C3623934}" destId="{72B6DD07-9E35-4449-88CA-AA4D2977122E}" srcOrd="3" destOrd="0" presId="urn:microsoft.com/office/officeart/2005/8/layout/hierarchy3"/>
    <dgm:cxn modelId="{E41DB43B-8B5C-4E33-9391-F5091CB06835}" type="presParOf" srcId="{756F6374-700E-46B6-8474-42B47092B5F6}" destId="{620E337E-D016-4B3E-92DE-1B606CE049EA}" srcOrd="1" destOrd="0" presId="urn:microsoft.com/office/officeart/2005/8/layout/hierarchy3"/>
    <dgm:cxn modelId="{58855021-7F97-47DE-8EF1-EEF121D7FC0E}" type="presParOf" srcId="{620E337E-D016-4B3E-92DE-1B606CE049EA}" destId="{A69EB94A-1DE6-47DC-ADDA-43BFC6876A0F}" srcOrd="0" destOrd="0" presId="urn:microsoft.com/office/officeart/2005/8/layout/hierarchy3"/>
    <dgm:cxn modelId="{E8EE46AC-DD89-42D5-9191-193EE93C2992}" type="presParOf" srcId="{A69EB94A-1DE6-47DC-ADDA-43BFC6876A0F}" destId="{578EC7C8-9C69-4568-A353-288FD729E82D}" srcOrd="0" destOrd="0" presId="urn:microsoft.com/office/officeart/2005/8/layout/hierarchy3"/>
    <dgm:cxn modelId="{8AF00C8C-4957-45B8-818C-1AC7F745C350}" type="presParOf" srcId="{A69EB94A-1DE6-47DC-ADDA-43BFC6876A0F}" destId="{E6EA26C5-E4E9-4106-9ADE-72E396750B78}" srcOrd="1" destOrd="0" presId="urn:microsoft.com/office/officeart/2005/8/layout/hierarchy3"/>
    <dgm:cxn modelId="{2EA16938-1310-4D54-9977-B6963BCCAC00}" type="presParOf" srcId="{620E337E-D016-4B3E-92DE-1B606CE049EA}" destId="{E39EEB51-9948-45CC-A9FD-74365D8B43BE}" srcOrd="1" destOrd="0" presId="urn:microsoft.com/office/officeart/2005/8/layout/hierarchy3"/>
    <dgm:cxn modelId="{D48F6B4F-E811-4E8E-9562-DC98C8124FB3}" type="presParOf" srcId="{E39EEB51-9948-45CC-A9FD-74365D8B43BE}" destId="{C4D3128D-0EB0-4973-8ABB-5A09817EFFE5}" srcOrd="0" destOrd="0" presId="urn:microsoft.com/office/officeart/2005/8/layout/hierarchy3"/>
    <dgm:cxn modelId="{60C99F91-72EC-4022-995C-E5C8E21B9646}" type="presParOf" srcId="{E39EEB51-9948-45CC-A9FD-74365D8B43BE}" destId="{412D798E-0150-499A-B683-191E13166850}" srcOrd="1" destOrd="0" presId="urn:microsoft.com/office/officeart/2005/8/layout/hierarchy3"/>
    <dgm:cxn modelId="{638CD38D-9D8C-463A-BBA1-8748541E0F63}" type="presParOf" srcId="{E39EEB51-9948-45CC-A9FD-74365D8B43BE}" destId="{6FC0810D-3D4E-47F5-B7CB-BD617EB13311}" srcOrd="2" destOrd="0" presId="urn:microsoft.com/office/officeart/2005/8/layout/hierarchy3"/>
    <dgm:cxn modelId="{F2AA95AA-FDFE-41AF-BC6C-4FACC1F0C5B2}" type="presParOf" srcId="{E39EEB51-9948-45CC-A9FD-74365D8B43BE}" destId="{B3BCB0A9-F293-4403-9247-61E6C47C9114}" srcOrd="3" destOrd="0" presId="urn:microsoft.com/office/officeart/2005/8/layout/hierarchy3"/>
    <dgm:cxn modelId="{C5381629-CB36-4C0A-A616-DBFCBE862ED0}" type="presParOf" srcId="{756F6374-700E-46B6-8474-42B47092B5F6}" destId="{D76CD7A3-CB51-4085-A988-4E56B6A845B4}" srcOrd="2" destOrd="0" presId="urn:microsoft.com/office/officeart/2005/8/layout/hierarchy3"/>
    <dgm:cxn modelId="{635C7466-126E-42BE-A723-C096ED342AB6}" type="presParOf" srcId="{D76CD7A3-CB51-4085-A988-4E56B6A845B4}" destId="{F0E6F673-81E0-4D32-9E74-99C9179DC2F9}" srcOrd="0" destOrd="0" presId="urn:microsoft.com/office/officeart/2005/8/layout/hierarchy3"/>
    <dgm:cxn modelId="{9B16706D-3B34-4EFD-8781-79C17B2988F5}" type="presParOf" srcId="{F0E6F673-81E0-4D32-9E74-99C9179DC2F9}" destId="{ECA46117-7634-4C90-87C8-7A224CF42F3A}" srcOrd="0" destOrd="0" presId="urn:microsoft.com/office/officeart/2005/8/layout/hierarchy3"/>
    <dgm:cxn modelId="{2C99158C-6A19-481B-879E-DE168BC7CC02}" type="presParOf" srcId="{F0E6F673-81E0-4D32-9E74-99C9179DC2F9}" destId="{7E875DBF-E936-4D3A-A033-2F02B1C1813D}" srcOrd="1" destOrd="0" presId="urn:microsoft.com/office/officeart/2005/8/layout/hierarchy3"/>
    <dgm:cxn modelId="{88812643-D949-4383-86B9-2D38CDF51AC1}" type="presParOf" srcId="{D76CD7A3-CB51-4085-A988-4E56B6A845B4}" destId="{7AE48120-3942-4124-9F16-BA42B88100B0}" srcOrd="1" destOrd="0" presId="urn:microsoft.com/office/officeart/2005/8/layout/hierarchy3"/>
    <dgm:cxn modelId="{08FDFDAD-6E09-469A-B02C-1C23CA3FD707}" type="presParOf" srcId="{7AE48120-3942-4124-9F16-BA42B88100B0}" destId="{C1C261E6-1AB8-4E83-A8FB-E56180A8F3B4}" srcOrd="0" destOrd="0" presId="urn:microsoft.com/office/officeart/2005/8/layout/hierarchy3"/>
    <dgm:cxn modelId="{7FC09E07-2093-4DE3-B499-3D9099F9E112}" type="presParOf" srcId="{7AE48120-3942-4124-9F16-BA42B88100B0}" destId="{BA46FBB0-163E-4D63-A704-C53E8DF057DF}" srcOrd="1" destOrd="0" presId="urn:microsoft.com/office/officeart/2005/8/layout/hierarchy3"/>
    <dgm:cxn modelId="{2135DE4F-3132-4A47-A134-7903862301B0}" type="presParOf" srcId="{7AE48120-3942-4124-9F16-BA42B88100B0}" destId="{44925B77-7F20-49AB-8AEB-C429DBC7E06F}" srcOrd="2" destOrd="0" presId="urn:microsoft.com/office/officeart/2005/8/layout/hierarchy3"/>
    <dgm:cxn modelId="{CC3016BA-89A0-44C7-9DFB-C8188F4FCEA4}" type="presParOf" srcId="{7AE48120-3942-4124-9F16-BA42B88100B0}" destId="{E07C8C50-220C-442C-B2FD-CD918F5C24E8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F94A0D4-EE28-4DBE-AD58-B8790DB822DD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3F9DE61-0E5A-4D4A-8045-9EF4D63D05E9}">
      <dgm:prSet phldrT="[Texte]"/>
      <dgm:spPr/>
      <dgm:t>
        <a:bodyPr/>
        <a:lstStyle/>
        <a:p>
          <a:r>
            <a:rPr lang="fr-FR" dirty="0" smtClean="0"/>
            <a:t>Périmètre d’acquisition</a:t>
          </a:r>
          <a:endParaRPr lang="fr-FR" dirty="0"/>
        </a:p>
      </dgm:t>
    </dgm:pt>
    <dgm:pt modelId="{F3AA87AF-BB7F-462F-9D8A-F4AD5EA93F35}" type="parTrans" cxnId="{395F70D9-5E86-46CE-92C9-BC8C00E8FC88}">
      <dgm:prSet/>
      <dgm:spPr/>
      <dgm:t>
        <a:bodyPr/>
        <a:lstStyle/>
        <a:p>
          <a:endParaRPr lang="fr-FR"/>
        </a:p>
      </dgm:t>
    </dgm:pt>
    <dgm:pt modelId="{02AEEB4A-22A4-441F-8E6E-C64F361BD915}" type="sibTrans" cxnId="{395F70D9-5E86-46CE-92C9-BC8C00E8FC88}">
      <dgm:prSet/>
      <dgm:spPr/>
      <dgm:t>
        <a:bodyPr/>
        <a:lstStyle/>
        <a:p>
          <a:endParaRPr lang="fr-FR"/>
        </a:p>
      </dgm:t>
    </dgm:pt>
    <dgm:pt modelId="{6EA47EF1-42C2-47AA-9CC2-9B2445C7F983}">
      <dgm:prSet phldrT="[Texte]"/>
      <dgm:spPr/>
      <dgm:t>
        <a:bodyPr/>
        <a:lstStyle/>
        <a:p>
          <a:r>
            <a:rPr lang="fr-FR" dirty="0" smtClean="0"/>
            <a:t>Plan de vol</a:t>
          </a:r>
          <a:endParaRPr lang="fr-FR" dirty="0"/>
        </a:p>
      </dgm:t>
    </dgm:pt>
    <dgm:pt modelId="{54EA8E1E-C6FC-439B-A694-78BAF36DBE0E}" type="parTrans" cxnId="{963FE4CD-507E-4953-BB80-4422895919EC}">
      <dgm:prSet/>
      <dgm:spPr/>
      <dgm:t>
        <a:bodyPr/>
        <a:lstStyle/>
        <a:p>
          <a:endParaRPr lang="fr-FR"/>
        </a:p>
      </dgm:t>
    </dgm:pt>
    <dgm:pt modelId="{3DED5D48-2716-41D3-A87B-59BCF1BE1115}" type="sibTrans" cxnId="{963FE4CD-507E-4953-BB80-4422895919EC}">
      <dgm:prSet/>
      <dgm:spPr/>
      <dgm:t>
        <a:bodyPr/>
        <a:lstStyle/>
        <a:p>
          <a:endParaRPr lang="fr-FR"/>
        </a:p>
      </dgm:t>
    </dgm:pt>
    <dgm:pt modelId="{54948DAE-F006-41DF-BF7D-BAAEF41A493E}">
      <dgm:prSet phldrT="[Texte]"/>
      <dgm:spPr/>
      <dgm:t>
        <a:bodyPr/>
        <a:lstStyle/>
        <a:p>
          <a:r>
            <a:rPr lang="fr-FR" dirty="0" smtClean="0"/>
            <a:t>Acquisition aérienne</a:t>
          </a:r>
          <a:endParaRPr lang="fr-FR" dirty="0"/>
        </a:p>
      </dgm:t>
    </dgm:pt>
    <dgm:pt modelId="{1CD83B47-8B0C-429E-B6C0-860F7273A0A9}" type="parTrans" cxnId="{75E3D1D2-59C7-4CEF-8C8A-06977C3A31C4}">
      <dgm:prSet/>
      <dgm:spPr/>
      <dgm:t>
        <a:bodyPr/>
        <a:lstStyle/>
        <a:p>
          <a:endParaRPr lang="fr-FR"/>
        </a:p>
      </dgm:t>
    </dgm:pt>
    <dgm:pt modelId="{960A2924-FDB0-4251-9242-3A577C201FE7}" type="sibTrans" cxnId="{75E3D1D2-59C7-4CEF-8C8A-06977C3A31C4}">
      <dgm:prSet/>
      <dgm:spPr/>
      <dgm:t>
        <a:bodyPr/>
        <a:lstStyle/>
        <a:p>
          <a:endParaRPr lang="fr-FR"/>
        </a:p>
      </dgm:t>
    </dgm:pt>
    <dgm:pt modelId="{18C165A4-CF87-47E5-A143-0ABA14BF357F}">
      <dgm:prSet phldrT="[Texte]"/>
      <dgm:spPr/>
      <dgm:t>
        <a:bodyPr/>
        <a:lstStyle/>
        <a:p>
          <a:r>
            <a:rPr lang="fr-FR" dirty="0" smtClean="0"/>
            <a:t>Aérotriangulation</a:t>
          </a:r>
          <a:endParaRPr lang="fr-FR" dirty="0"/>
        </a:p>
      </dgm:t>
    </dgm:pt>
    <dgm:pt modelId="{B8F280B9-240F-431C-8D10-915DC47DCDE0}" type="parTrans" cxnId="{01922F66-CB4E-4FA9-91B3-92B8735E000B}">
      <dgm:prSet/>
      <dgm:spPr/>
      <dgm:t>
        <a:bodyPr/>
        <a:lstStyle/>
        <a:p>
          <a:endParaRPr lang="fr-FR"/>
        </a:p>
      </dgm:t>
    </dgm:pt>
    <dgm:pt modelId="{8A8D09C5-2635-4742-A46F-7A5D2F7E0148}" type="sibTrans" cxnId="{01922F66-CB4E-4FA9-91B3-92B8735E000B}">
      <dgm:prSet/>
      <dgm:spPr/>
      <dgm:t>
        <a:bodyPr/>
        <a:lstStyle/>
        <a:p>
          <a:endParaRPr lang="fr-FR"/>
        </a:p>
      </dgm:t>
    </dgm:pt>
    <dgm:pt modelId="{D7209D16-8E02-4346-BDC1-876CFB033154}">
      <dgm:prSet phldrT="[Texte]" custT="1"/>
      <dgm:spPr/>
      <dgm:t>
        <a:bodyPr/>
        <a:lstStyle/>
        <a:p>
          <a:r>
            <a:rPr lang="fr-FR" sz="2000" b="1" dirty="0" smtClean="0"/>
            <a:t>Clichés orientés</a:t>
          </a:r>
          <a:endParaRPr lang="fr-FR" sz="2000" b="1" dirty="0"/>
        </a:p>
      </dgm:t>
    </dgm:pt>
    <dgm:pt modelId="{55A9E74B-1DF1-4880-BEE7-6EF2FA64759D}" type="parTrans" cxnId="{ABE394A3-3D13-47D4-A941-5D47A954B4F5}">
      <dgm:prSet/>
      <dgm:spPr/>
      <dgm:t>
        <a:bodyPr/>
        <a:lstStyle/>
        <a:p>
          <a:endParaRPr lang="fr-FR"/>
        </a:p>
      </dgm:t>
    </dgm:pt>
    <dgm:pt modelId="{0C82D228-F937-465B-BE56-CAFD11720303}" type="sibTrans" cxnId="{ABE394A3-3D13-47D4-A941-5D47A954B4F5}">
      <dgm:prSet/>
      <dgm:spPr/>
      <dgm:t>
        <a:bodyPr/>
        <a:lstStyle/>
        <a:p>
          <a:endParaRPr lang="fr-FR"/>
        </a:p>
      </dgm:t>
    </dgm:pt>
    <dgm:pt modelId="{5A9103DB-8C24-47D5-B027-8F7B4657047B}">
      <dgm:prSet phldrT="[Texte]"/>
      <dgm:spPr/>
      <dgm:t>
        <a:bodyPr/>
        <a:lstStyle/>
        <a:p>
          <a:r>
            <a:rPr lang="fr-FR" dirty="0" smtClean="0"/>
            <a:t>Stéréopréparation</a:t>
          </a:r>
          <a:endParaRPr lang="fr-FR" dirty="0"/>
        </a:p>
      </dgm:t>
    </dgm:pt>
    <dgm:pt modelId="{FCFB322D-AB6A-4B08-ABE7-EDE86ED1A535}" type="parTrans" cxnId="{C70040B9-C9B1-42C2-BA00-4B4E61DDFFCF}">
      <dgm:prSet/>
      <dgm:spPr/>
      <dgm:t>
        <a:bodyPr/>
        <a:lstStyle/>
        <a:p>
          <a:endParaRPr lang="fr-FR"/>
        </a:p>
      </dgm:t>
    </dgm:pt>
    <dgm:pt modelId="{3F1E4C7A-7513-46B3-A9F8-C8146EF1EA2F}" type="sibTrans" cxnId="{C70040B9-C9B1-42C2-BA00-4B4E61DDFFCF}">
      <dgm:prSet/>
      <dgm:spPr/>
      <dgm:t>
        <a:bodyPr/>
        <a:lstStyle/>
        <a:p>
          <a:endParaRPr lang="fr-FR"/>
        </a:p>
      </dgm:t>
    </dgm:pt>
    <dgm:pt modelId="{51ED9390-EF18-492A-8854-B580C65C3C58}">
      <dgm:prSet phldrT="[Texte]"/>
      <dgm:spPr/>
      <dgm:t>
        <a:bodyPr/>
        <a:lstStyle/>
        <a:p>
          <a:r>
            <a:rPr lang="fr-FR" dirty="0" smtClean="0"/>
            <a:t>Modèle Numérique de Terrain</a:t>
          </a:r>
          <a:endParaRPr lang="fr-FR" dirty="0"/>
        </a:p>
      </dgm:t>
    </dgm:pt>
    <dgm:pt modelId="{43BB51F5-66F7-49F3-8CF1-C787E56851F4}" type="parTrans" cxnId="{343225F1-0FBE-4B95-A3B3-9ED675D51CD9}">
      <dgm:prSet/>
      <dgm:spPr/>
      <dgm:t>
        <a:bodyPr/>
        <a:lstStyle/>
        <a:p>
          <a:endParaRPr lang="fr-FR"/>
        </a:p>
      </dgm:t>
    </dgm:pt>
    <dgm:pt modelId="{131E505E-FB5C-44F0-A73D-63542187F5EC}" type="sibTrans" cxnId="{343225F1-0FBE-4B95-A3B3-9ED675D51CD9}">
      <dgm:prSet/>
      <dgm:spPr/>
      <dgm:t>
        <a:bodyPr/>
        <a:lstStyle/>
        <a:p>
          <a:endParaRPr lang="fr-FR"/>
        </a:p>
      </dgm:t>
    </dgm:pt>
    <dgm:pt modelId="{3274E872-67C3-4BB3-B547-5632A17AEE2C}">
      <dgm:prSet phldrT="[Texte]"/>
      <dgm:spPr/>
      <dgm:t>
        <a:bodyPr/>
        <a:lstStyle/>
        <a:p>
          <a:r>
            <a:rPr lang="fr-FR" dirty="0" smtClean="0"/>
            <a:t>Mosaïquage</a:t>
          </a:r>
          <a:endParaRPr lang="fr-FR" dirty="0"/>
        </a:p>
      </dgm:t>
    </dgm:pt>
    <dgm:pt modelId="{20BF692B-D554-432A-8E1E-291B54ADEB92}" type="parTrans" cxnId="{8C59E1B6-2E77-4305-9D65-7ACF5624AEAB}">
      <dgm:prSet/>
      <dgm:spPr/>
      <dgm:t>
        <a:bodyPr/>
        <a:lstStyle/>
        <a:p>
          <a:endParaRPr lang="fr-FR"/>
        </a:p>
      </dgm:t>
    </dgm:pt>
    <dgm:pt modelId="{9D3E94EF-F0A6-472F-BD3D-150D44C25D4D}" type="sibTrans" cxnId="{8C59E1B6-2E77-4305-9D65-7ACF5624AEAB}">
      <dgm:prSet/>
      <dgm:spPr/>
      <dgm:t>
        <a:bodyPr/>
        <a:lstStyle/>
        <a:p>
          <a:endParaRPr lang="fr-FR"/>
        </a:p>
      </dgm:t>
    </dgm:pt>
    <dgm:pt modelId="{19934A2B-0DEA-48EE-A409-A139AC8543AD}">
      <dgm:prSet phldrT="[Texte]"/>
      <dgm:spPr/>
      <dgm:t>
        <a:bodyPr/>
        <a:lstStyle/>
        <a:p>
          <a:r>
            <a:rPr lang="fr-FR" dirty="0" smtClean="0"/>
            <a:t>Orthorectification, radiométrie…</a:t>
          </a:r>
          <a:endParaRPr lang="fr-FR" dirty="0"/>
        </a:p>
      </dgm:t>
    </dgm:pt>
    <dgm:pt modelId="{F66C2C8B-475B-4AB7-ABDF-4CA9C73B5C31}" type="parTrans" cxnId="{04AB5ED6-24D3-4709-B4BD-6B70EA6003F5}">
      <dgm:prSet/>
      <dgm:spPr/>
      <dgm:t>
        <a:bodyPr/>
        <a:lstStyle/>
        <a:p>
          <a:endParaRPr lang="fr-FR"/>
        </a:p>
      </dgm:t>
    </dgm:pt>
    <dgm:pt modelId="{520DBCD9-9151-46F7-B1B4-B4A10B615ACE}" type="sibTrans" cxnId="{04AB5ED6-24D3-4709-B4BD-6B70EA6003F5}">
      <dgm:prSet/>
      <dgm:spPr/>
      <dgm:t>
        <a:bodyPr/>
        <a:lstStyle/>
        <a:p>
          <a:endParaRPr lang="fr-FR"/>
        </a:p>
      </dgm:t>
    </dgm:pt>
    <dgm:pt modelId="{2DD40DBA-12F0-4418-A8FF-3C8DA2D06FCA}">
      <dgm:prSet phldrT="[Texte]" custT="1"/>
      <dgm:spPr/>
      <dgm:t>
        <a:bodyPr/>
        <a:lstStyle/>
        <a:p>
          <a:r>
            <a:rPr lang="fr-FR" sz="2000" b="1" dirty="0" smtClean="0"/>
            <a:t>Orthophoto</a:t>
          </a:r>
          <a:endParaRPr lang="fr-FR" sz="2000" b="1" dirty="0"/>
        </a:p>
      </dgm:t>
    </dgm:pt>
    <dgm:pt modelId="{3D51DD6A-C93C-4BBB-ADA0-75445F7DE0ED}" type="parTrans" cxnId="{28DE0A87-C417-43CC-915D-5A01C7E4F5B9}">
      <dgm:prSet/>
      <dgm:spPr/>
      <dgm:t>
        <a:bodyPr/>
        <a:lstStyle/>
        <a:p>
          <a:endParaRPr lang="fr-FR"/>
        </a:p>
      </dgm:t>
    </dgm:pt>
    <dgm:pt modelId="{79347BAB-14BF-4342-A3B9-A3F0E0D1C5DA}" type="sibTrans" cxnId="{28DE0A87-C417-43CC-915D-5A01C7E4F5B9}">
      <dgm:prSet/>
      <dgm:spPr/>
      <dgm:t>
        <a:bodyPr/>
        <a:lstStyle/>
        <a:p>
          <a:endParaRPr lang="fr-FR"/>
        </a:p>
      </dgm:t>
    </dgm:pt>
    <dgm:pt modelId="{174F3960-539E-4D1E-93C1-BC89CC1E1804}" type="pres">
      <dgm:prSet presAssocID="{8F94A0D4-EE28-4DBE-AD58-B8790DB822DD}" presName="Name0" presStyleCnt="0">
        <dgm:presLayoutVars>
          <dgm:dir/>
        </dgm:presLayoutVars>
      </dgm:prSet>
      <dgm:spPr/>
      <dgm:t>
        <a:bodyPr/>
        <a:lstStyle/>
        <a:p>
          <a:endParaRPr lang="fr-FR"/>
        </a:p>
      </dgm:t>
    </dgm:pt>
    <dgm:pt modelId="{5B3EF6E9-C40E-4401-B0C1-EC21B26F9E4F}" type="pres">
      <dgm:prSet presAssocID="{93F9DE61-0E5A-4D4A-8045-9EF4D63D05E9}" presName="parComposite" presStyleCnt="0"/>
      <dgm:spPr/>
    </dgm:pt>
    <dgm:pt modelId="{B0338E05-5C20-45CC-B79F-DFA091F30EF6}" type="pres">
      <dgm:prSet presAssocID="{93F9DE61-0E5A-4D4A-8045-9EF4D63D05E9}" presName="parBigCircle" presStyleLbl="node0" presStyleIdx="0" presStyleCnt="4"/>
      <dgm:spPr/>
    </dgm:pt>
    <dgm:pt modelId="{FD56D05B-3E44-4BE4-8249-98BA68E2CF9E}" type="pres">
      <dgm:prSet presAssocID="{93F9DE61-0E5A-4D4A-8045-9EF4D63D05E9}" presName="parTx" presStyleLbl="revTx" presStyleIdx="0" presStyleCnt="16"/>
      <dgm:spPr/>
      <dgm:t>
        <a:bodyPr/>
        <a:lstStyle/>
        <a:p>
          <a:endParaRPr lang="fr-FR"/>
        </a:p>
      </dgm:t>
    </dgm:pt>
    <dgm:pt modelId="{3F7672D8-1EF9-41BE-88F9-44B587F5282C}" type="pres">
      <dgm:prSet presAssocID="{93F9DE61-0E5A-4D4A-8045-9EF4D63D05E9}" presName="bSpace" presStyleCnt="0"/>
      <dgm:spPr/>
    </dgm:pt>
    <dgm:pt modelId="{A9C6B4E1-FFFF-4531-90E0-15832E9886F8}" type="pres">
      <dgm:prSet presAssocID="{93F9DE61-0E5A-4D4A-8045-9EF4D63D05E9}" presName="parBackupNorm" presStyleCnt="0"/>
      <dgm:spPr/>
    </dgm:pt>
    <dgm:pt modelId="{8D5AD979-D528-4062-B2FE-0C4D02E4480B}" type="pres">
      <dgm:prSet presAssocID="{02AEEB4A-22A4-441F-8E6E-C64F361BD915}" presName="parSpace" presStyleCnt="0"/>
      <dgm:spPr/>
    </dgm:pt>
    <dgm:pt modelId="{5249BCFF-733A-4FAE-97AB-4B2E8B13A2BC}" type="pres">
      <dgm:prSet presAssocID="{6EA47EF1-42C2-47AA-9CC2-9B2445C7F983}" presName="desBackupLeftNorm" presStyleCnt="0"/>
      <dgm:spPr/>
    </dgm:pt>
    <dgm:pt modelId="{6C8495C3-CBAE-48A8-B7DE-E69A5DC315A3}" type="pres">
      <dgm:prSet presAssocID="{6EA47EF1-42C2-47AA-9CC2-9B2445C7F983}" presName="desComposite" presStyleCnt="0"/>
      <dgm:spPr/>
    </dgm:pt>
    <dgm:pt modelId="{4AFF625E-53B0-4607-8B05-E2E70AB50E28}" type="pres">
      <dgm:prSet presAssocID="{6EA47EF1-42C2-47AA-9CC2-9B2445C7F983}" presName="desCircle" presStyleLbl="node1" presStyleIdx="0" presStyleCnt="6"/>
      <dgm:spPr/>
    </dgm:pt>
    <dgm:pt modelId="{B239DEC7-FB06-46A2-945A-33EBE24B84E0}" type="pres">
      <dgm:prSet presAssocID="{6EA47EF1-42C2-47AA-9CC2-9B2445C7F983}" presName="chTx" presStyleLbl="revTx" presStyleIdx="1" presStyleCnt="16"/>
      <dgm:spPr/>
      <dgm:t>
        <a:bodyPr/>
        <a:lstStyle/>
        <a:p>
          <a:endParaRPr lang="fr-FR"/>
        </a:p>
      </dgm:t>
    </dgm:pt>
    <dgm:pt modelId="{637B7F23-E8A9-4816-9D81-694A90D34CBC}" type="pres">
      <dgm:prSet presAssocID="{6EA47EF1-42C2-47AA-9CC2-9B2445C7F983}" presName="desTx" presStyleLbl="revTx" presStyleIdx="2" presStyleCnt="16">
        <dgm:presLayoutVars>
          <dgm:bulletEnabled val="1"/>
        </dgm:presLayoutVars>
      </dgm:prSet>
      <dgm:spPr/>
    </dgm:pt>
    <dgm:pt modelId="{50AEF5AC-07CD-4696-B8EC-1A4E61CAF48E}" type="pres">
      <dgm:prSet presAssocID="{6EA47EF1-42C2-47AA-9CC2-9B2445C7F983}" presName="desBackupRightNorm" presStyleCnt="0"/>
      <dgm:spPr/>
    </dgm:pt>
    <dgm:pt modelId="{DE3878CE-B8C5-4A83-8EE6-86EC0B5AD90F}" type="pres">
      <dgm:prSet presAssocID="{3DED5D48-2716-41D3-A87B-59BCF1BE1115}" presName="desSpace" presStyleCnt="0"/>
      <dgm:spPr/>
    </dgm:pt>
    <dgm:pt modelId="{4FF06023-6103-42CC-95EB-65F69FD31E40}" type="pres">
      <dgm:prSet presAssocID="{5A9103DB-8C24-47D5-B027-8F7B4657047B}" presName="desBackupLeftNorm" presStyleCnt="0"/>
      <dgm:spPr/>
    </dgm:pt>
    <dgm:pt modelId="{BAA083E9-9462-4269-A312-3D5421DC5DCA}" type="pres">
      <dgm:prSet presAssocID="{5A9103DB-8C24-47D5-B027-8F7B4657047B}" presName="desComposite" presStyleCnt="0"/>
      <dgm:spPr/>
    </dgm:pt>
    <dgm:pt modelId="{72F84066-6286-4422-92E4-6CA99AF89DEB}" type="pres">
      <dgm:prSet presAssocID="{5A9103DB-8C24-47D5-B027-8F7B4657047B}" presName="desCircle" presStyleLbl="node1" presStyleIdx="1" presStyleCnt="6"/>
      <dgm:spPr/>
    </dgm:pt>
    <dgm:pt modelId="{E4411FF3-9BF9-4562-803C-007CBB686F77}" type="pres">
      <dgm:prSet presAssocID="{5A9103DB-8C24-47D5-B027-8F7B4657047B}" presName="chTx" presStyleLbl="revTx" presStyleIdx="3" presStyleCnt="16"/>
      <dgm:spPr/>
      <dgm:t>
        <a:bodyPr/>
        <a:lstStyle/>
        <a:p>
          <a:endParaRPr lang="fr-FR"/>
        </a:p>
      </dgm:t>
    </dgm:pt>
    <dgm:pt modelId="{530880DD-CE18-46D8-9719-151C421FE15B}" type="pres">
      <dgm:prSet presAssocID="{5A9103DB-8C24-47D5-B027-8F7B4657047B}" presName="desTx" presStyleLbl="revTx" presStyleIdx="4" presStyleCnt="16">
        <dgm:presLayoutVars>
          <dgm:bulletEnabled val="1"/>
        </dgm:presLayoutVars>
      </dgm:prSet>
      <dgm:spPr/>
    </dgm:pt>
    <dgm:pt modelId="{7C0B00C2-74CD-4198-A4D7-92B2D3BD1C6F}" type="pres">
      <dgm:prSet presAssocID="{5A9103DB-8C24-47D5-B027-8F7B4657047B}" presName="desBackupRightNorm" presStyleCnt="0"/>
      <dgm:spPr/>
    </dgm:pt>
    <dgm:pt modelId="{88CA34D3-3A45-4114-9642-6A15367F3470}" type="pres">
      <dgm:prSet presAssocID="{3F1E4C7A-7513-46B3-A9F8-C8146EF1EA2F}" presName="desSpace" presStyleCnt="0"/>
      <dgm:spPr/>
    </dgm:pt>
    <dgm:pt modelId="{2109E693-B04F-42A6-982F-09EE223701B7}" type="pres">
      <dgm:prSet presAssocID="{54948DAE-F006-41DF-BF7D-BAAEF41A493E}" presName="parComposite" presStyleCnt="0"/>
      <dgm:spPr/>
    </dgm:pt>
    <dgm:pt modelId="{6BECA92B-94D1-4FD3-9F71-1F0414BECDFC}" type="pres">
      <dgm:prSet presAssocID="{54948DAE-F006-41DF-BF7D-BAAEF41A493E}" presName="parBigCircle" presStyleLbl="node0" presStyleIdx="1" presStyleCnt="4"/>
      <dgm:spPr/>
    </dgm:pt>
    <dgm:pt modelId="{964B384E-DD0E-419B-901E-0893BF28CE94}" type="pres">
      <dgm:prSet presAssocID="{54948DAE-F006-41DF-BF7D-BAAEF41A493E}" presName="parTx" presStyleLbl="revTx" presStyleIdx="5" presStyleCnt="16"/>
      <dgm:spPr/>
      <dgm:t>
        <a:bodyPr/>
        <a:lstStyle/>
        <a:p>
          <a:endParaRPr lang="fr-FR"/>
        </a:p>
      </dgm:t>
    </dgm:pt>
    <dgm:pt modelId="{4A4975A7-8AC7-45C7-9CD1-864116AC6E2F}" type="pres">
      <dgm:prSet presAssocID="{54948DAE-F006-41DF-BF7D-BAAEF41A493E}" presName="bSpace" presStyleCnt="0"/>
      <dgm:spPr/>
    </dgm:pt>
    <dgm:pt modelId="{4D3B9722-A383-458C-9BA8-45680853E1F8}" type="pres">
      <dgm:prSet presAssocID="{54948DAE-F006-41DF-BF7D-BAAEF41A493E}" presName="parBackupNorm" presStyleCnt="0"/>
      <dgm:spPr/>
    </dgm:pt>
    <dgm:pt modelId="{11B1BC74-C26F-43EA-A6EB-9AA841BA07E0}" type="pres">
      <dgm:prSet presAssocID="{960A2924-FDB0-4251-9242-3A577C201FE7}" presName="parSpace" presStyleCnt="0"/>
      <dgm:spPr/>
    </dgm:pt>
    <dgm:pt modelId="{B22123E2-22FC-4510-8FFB-B6A281292061}" type="pres">
      <dgm:prSet presAssocID="{18C165A4-CF87-47E5-A143-0ABA14BF357F}" presName="desBackupLeftNorm" presStyleCnt="0"/>
      <dgm:spPr/>
    </dgm:pt>
    <dgm:pt modelId="{D8F216DF-A576-4CDD-9310-4E8A52AB0582}" type="pres">
      <dgm:prSet presAssocID="{18C165A4-CF87-47E5-A143-0ABA14BF357F}" presName="desComposite" presStyleCnt="0"/>
      <dgm:spPr/>
    </dgm:pt>
    <dgm:pt modelId="{D2C9AF97-B609-4E06-BA0D-736285203D21}" type="pres">
      <dgm:prSet presAssocID="{18C165A4-CF87-47E5-A143-0ABA14BF357F}" presName="desCircle" presStyleLbl="node1" presStyleIdx="2" presStyleCnt="6"/>
      <dgm:spPr/>
    </dgm:pt>
    <dgm:pt modelId="{5510AA3E-5D6D-4F58-B196-9E34C54FA86A}" type="pres">
      <dgm:prSet presAssocID="{18C165A4-CF87-47E5-A143-0ABA14BF357F}" presName="chTx" presStyleLbl="revTx" presStyleIdx="6" presStyleCnt="16"/>
      <dgm:spPr/>
      <dgm:t>
        <a:bodyPr/>
        <a:lstStyle/>
        <a:p>
          <a:endParaRPr lang="fr-FR"/>
        </a:p>
      </dgm:t>
    </dgm:pt>
    <dgm:pt modelId="{2571166C-A932-4080-A4D4-11CA13AB921F}" type="pres">
      <dgm:prSet presAssocID="{18C165A4-CF87-47E5-A143-0ABA14BF357F}" presName="desTx" presStyleLbl="revTx" presStyleIdx="7" presStyleCnt="16">
        <dgm:presLayoutVars>
          <dgm:bulletEnabled val="1"/>
        </dgm:presLayoutVars>
      </dgm:prSet>
      <dgm:spPr/>
    </dgm:pt>
    <dgm:pt modelId="{B8495400-EAA1-426D-9E54-1AFACF8FF456}" type="pres">
      <dgm:prSet presAssocID="{18C165A4-CF87-47E5-A143-0ABA14BF357F}" presName="desBackupRightNorm" presStyleCnt="0"/>
      <dgm:spPr/>
    </dgm:pt>
    <dgm:pt modelId="{CC07393F-83FF-4C2E-8D12-7B002691A80A}" type="pres">
      <dgm:prSet presAssocID="{8A8D09C5-2635-4742-A46F-7A5D2F7E0148}" presName="desSpace" presStyleCnt="0"/>
      <dgm:spPr/>
    </dgm:pt>
    <dgm:pt modelId="{52E1BB93-C9E3-4272-A8E4-A465D62D0878}" type="pres">
      <dgm:prSet presAssocID="{D7209D16-8E02-4346-BDC1-876CFB033154}" presName="parComposite" presStyleCnt="0"/>
      <dgm:spPr/>
    </dgm:pt>
    <dgm:pt modelId="{5DF0BF22-95FF-40A1-98EE-D8EB5A61B0CA}" type="pres">
      <dgm:prSet presAssocID="{D7209D16-8E02-4346-BDC1-876CFB033154}" presName="parBigCircle" presStyleLbl="node0" presStyleIdx="2" presStyleCnt="4"/>
      <dgm:spPr/>
    </dgm:pt>
    <dgm:pt modelId="{5E8F636D-88BE-4788-BC6A-7D9F601ED134}" type="pres">
      <dgm:prSet presAssocID="{D7209D16-8E02-4346-BDC1-876CFB033154}" presName="parTx" presStyleLbl="revTx" presStyleIdx="8" presStyleCnt="16"/>
      <dgm:spPr/>
      <dgm:t>
        <a:bodyPr/>
        <a:lstStyle/>
        <a:p>
          <a:endParaRPr lang="fr-FR"/>
        </a:p>
      </dgm:t>
    </dgm:pt>
    <dgm:pt modelId="{4DA86F24-1D5E-46BA-A398-981CDAC7FD15}" type="pres">
      <dgm:prSet presAssocID="{D7209D16-8E02-4346-BDC1-876CFB033154}" presName="bSpace" presStyleCnt="0"/>
      <dgm:spPr/>
    </dgm:pt>
    <dgm:pt modelId="{3186AEB4-B1B9-4822-940C-355DE013E9BB}" type="pres">
      <dgm:prSet presAssocID="{D7209D16-8E02-4346-BDC1-876CFB033154}" presName="parBackupNorm" presStyleCnt="0"/>
      <dgm:spPr/>
    </dgm:pt>
    <dgm:pt modelId="{3CBA739C-E86C-466A-A7EA-C45390C0C2C7}" type="pres">
      <dgm:prSet presAssocID="{0C82D228-F937-465B-BE56-CAFD11720303}" presName="parSpace" presStyleCnt="0"/>
      <dgm:spPr/>
    </dgm:pt>
    <dgm:pt modelId="{B6196988-C219-4ACD-8280-9B2ED255EB7A}" type="pres">
      <dgm:prSet presAssocID="{51ED9390-EF18-492A-8854-B580C65C3C58}" presName="desBackupLeftNorm" presStyleCnt="0"/>
      <dgm:spPr/>
    </dgm:pt>
    <dgm:pt modelId="{84188E75-9620-4831-95E7-9C3A22FEE11F}" type="pres">
      <dgm:prSet presAssocID="{51ED9390-EF18-492A-8854-B580C65C3C58}" presName="desComposite" presStyleCnt="0"/>
      <dgm:spPr/>
    </dgm:pt>
    <dgm:pt modelId="{6CDCC6BC-AA08-4A36-8A35-600A87C07191}" type="pres">
      <dgm:prSet presAssocID="{51ED9390-EF18-492A-8854-B580C65C3C58}" presName="desCircle" presStyleLbl="node1" presStyleIdx="3" presStyleCnt="6"/>
      <dgm:spPr/>
    </dgm:pt>
    <dgm:pt modelId="{44F1209F-5507-467F-A2DB-F6DA3CB6506C}" type="pres">
      <dgm:prSet presAssocID="{51ED9390-EF18-492A-8854-B580C65C3C58}" presName="chTx" presStyleLbl="revTx" presStyleIdx="9" presStyleCnt="16"/>
      <dgm:spPr/>
      <dgm:t>
        <a:bodyPr/>
        <a:lstStyle/>
        <a:p>
          <a:endParaRPr lang="fr-FR"/>
        </a:p>
      </dgm:t>
    </dgm:pt>
    <dgm:pt modelId="{CE446543-0012-4830-978E-1967530A2138}" type="pres">
      <dgm:prSet presAssocID="{51ED9390-EF18-492A-8854-B580C65C3C58}" presName="desTx" presStyleLbl="revTx" presStyleIdx="10" presStyleCnt="16">
        <dgm:presLayoutVars>
          <dgm:bulletEnabled val="1"/>
        </dgm:presLayoutVars>
      </dgm:prSet>
      <dgm:spPr/>
    </dgm:pt>
    <dgm:pt modelId="{A769BC75-28AC-4B6E-93EE-9AD2CFAAE4E5}" type="pres">
      <dgm:prSet presAssocID="{51ED9390-EF18-492A-8854-B580C65C3C58}" presName="desBackupRightNorm" presStyleCnt="0"/>
      <dgm:spPr/>
    </dgm:pt>
    <dgm:pt modelId="{A40BC2A4-D279-405E-96F2-EDB6F09A077E}" type="pres">
      <dgm:prSet presAssocID="{131E505E-FB5C-44F0-A73D-63542187F5EC}" presName="desSpace" presStyleCnt="0"/>
      <dgm:spPr/>
    </dgm:pt>
    <dgm:pt modelId="{58A26D6B-2CFF-4EAC-A717-58639B851567}" type="pres">
      <dgm:prSet presAssocID="{3274E872-67C3-4BB3-B547-5632A17AEE2C}" presName="desBackupLeftNorm" presStyleCnt="0"/>
      <dgm:spPr/>
    </dgm:pt>
    <dgm:pt modelId="{6535E44E-3E31-4FB9-A363-B224EF0D0004}" type="pres">
      <dgm:prSet presAssocID="{3274E872-67C3-4BB3-B547-5632A17AEE2C}" presName="desComposite" presStyleCnt="0"/>
      <dgm:spPr/>
    </dgm:pt>
    <dgm:pt modelId="{57D155D2-6CA1-42FA-A031-A66CD03A82B5}" type="pres">
      <dgm:prSet presAssocID="{3274E872-67C3-4BB3-B547-5632A17AEE2C}" presName="desCircle" presStyleLbl="node1" presStyleIdx="4" presStyleCnt="6"/>
      <dgm:spPr/>
    </dgm:pt>
    <dgm:pt modelId="{A2DC5E64-FEB1-4A36-92D3-82D2244550FB}" type="pres">
      <dgm:prSet presAssocID="{3274E872-67C3-4BB3-B547-5632A17AEE2C}" presName="chTx" presStyleLbl="revTx" presStyleIdx="11" presStyleCnt="16"/>
      <dgm:spPr/>
      <dgm:t>
        <a:bodyPr/>
        <a:lstStyle/>
        <a:p>
          <a:endParaRPr lang="fr-FR"/>
        </a:p>
      </dgm:t>
    </dgm:pt>
    <dgm:pt modelId="{6FB62FD7-A320-400A-A618-11FF03F75063}" type="pres">
      <dgm:prSet presAssocID="{3274E872-67C3-4BB3-B547-5632A17AEE2C}" presName="desTx" presStyleLbl="revTx" presStyleIdx="12" presStyleCnt="16">
        <dgm:presLayoutVars>
          <dgm:bulletEnabled val="1"/>
        </dgm:presLayoutVars>
      </dgm:prSet>
      <dgm:spPr/>
    </dgm:pt>
    <dgm:pt modelId="{F8CE95C0-70D7-423C-8E98-677C2FA5E9FB}" type="pres">
      <dgm:prSet presAssocID="{3274E872-67C3-4BB3-B547-5632A17AEE2C}" presName="desBackupRightNorm" presStyleCnt="0"/>
      <dgm:spPr/>
    </dgm:pt>
    <dgm:pt modelId="{9F206163-8318-4191-BA74-1CD3DD2B56AE}" type="pres">
      <dgm:prSet presAssocID="{9D3E94EF-F0A6-472F-BD3D-150D44C25D4D}" presName="desSpace" presStyleCnt="0"/>
      <dgm:spPr/>
    </dgm:pt>
    <dgm:pt modelId="{2ADAE0BD-B2C4-4351-B73C-8EBE0894BA1B}" type="pres">
      <dgm:prSet presAssocID="{19934A2B-0DEA-48EE-A409-A139AC8543AD}" presName="desBackupLeftNorm" presStyleCnt="0"/>
      <dgm:spPr/>
    </dgm:pt>
    <dgm:pt modelId="{2DD698E8-12CB-4058-8326-BE5BFE7C57EF}" type="pres">
      <dgm:prSet presAssocID="{19934A2B-0DEA-48EE-A409-A139AC8543AD}" presName="desComposite" presStyleCnt="0"/>
      <dgm:spPr/>
    </dgm:pt>
    <dgm:pt modelId="{F46575A5-C47C-49C2-9A14-22635CD73425}" type="pres">
      <dgm:prSet presAssocID="{19934A2B-0DEA-48EE-A409-A139AC8543AD}" presName="desCircle" presStyleLbl="node1" presStyleIdx="5" presStyleCnt="6"/>
      <dgm:spPr/>
    </dgm:pt>
    <dgm:pt modelId="{62B9C874-E7C8-498E-BDDD-9EBB27A69A6D}" type="pres">
      <dgm:prSet presAssocID="{19934A2B-0DEA-48EE-A409-A139AC8543AD}" presName="chTx" presStyleLbl="revTx" presStyleIdx="13" presStyleCnt="16"/>
      <dgm:spPr/>
      <dgm:t>
        <a:bodyPr/>
        <a:lstStyle/>
        <a:p>
          <a:endParaRPr lang="fr-FR"/>
        </a:p>
      </dgm:t>
    </dgm:pt>
    <dgm:pt modelId="{37C0CCB8-E01D-4BAA-98A8-3E1BC78BA37F}" type="pres">
      <dgm:prSet presAssocID="{19934A2B-0DEA-48EE-A409-A139AC8543AD}" presName="desTx" presStyleLbl="revTx" presStyleIdx="14" presStyleCnt="16">
        <dgm:presLayoutVars>
          <dgm:bulletEnabled val="1"/>
        </dgm:presLayoutVars>
      </dgm:prSet>
      <dgm:spPr/>
    </dgm:pt>
    <dgm:pt modelId="{C2DD8C45-1202-4F62-9241-2D6699EB1AC3}" type="pres">
      <dgm:prSet presAssocID="{19934A2B-0DEA-48EE-A409-A139AC8543AD}" presName="desBackupRightNorm" presStyleCnt="0"/>
      <dgm:spPr/>
    </dgm:pt>
    <dgm:pt modelId="{A51AC52B-B8D6-4716-AFFD-FB33E32F6E85}" type="pres">
      <dgm:prSet presAssocID="{520DBCD9-9151-46F7-B1B4-B4A10B615ACE}" presName="desSpace" presStyleCnt="0"/>
      <dgm:spPr/>
    </dgm:pt>
    <dgm:pt modelId="{C2636608-4250-4FA0-A67E-507938C590D5}" type="pres">
      <dgm:prSet presAssocID="{2DD40DBA-12F0-4418-A8FF-3C8DA2D06FCA}" presName="parComposite" presStyleCnt="0"/>
      <dgm:spPr/>
    </dgm:pt>
    <dgm:pt modelId="{C22EE42F-F37F-4586-ACBF-DCB00B9B1137}" type="pres">
      <dgm:prSet presAssocID="{2DD40DBA-12F0-4418-A8FF-3C8DA2D06FCA}" presName="parBigCircle" presStyleLbl="node0" presStyleIdx="3" presStyleCnt="4"/>
      <dgm:spPr/>
    </dgm:pt>
    <dgm:pt modelId="{844F7D25-3184-464E-B853-BA98481B46F0}" type="pres">
      <dgm:prSet presAssocID="{2DD40DBA-12F0-4418-A8FF-3C8DA2D06FCA}" presName="parTx" presStyleLbl="revTx" presStyleIdx="15" presStyleCnt="16"/>
      <dgm:spPr/>
      <dgm:t>
        <a:bodyPr/>
        <a:lstStyle/>
        <a:p>
          <a:endParaRPr lang="fr-FR"/>
        </a:p>
      </dgm:t>
    </dgm:pt>
    <dgm:pt modelId="{8F5B7466-DAF8-47A0-8EFD-2A4DA4DA75F0}" type="pres">
      <dgm:prSet presAssocID="{2DD40DBA-12F0-4418-A8FF-3C8DA2D06FCA}" presName="bSpace" presStyleCnt="0"/>
      <dgm:spPr/>
    </dgm:pt>
    <dgm:pt modelId="{4A1E045B-0A8B-4C6E-A554-9A493F2E9ECA}" type="pres">
      <dgm:prSet presAssocID="{2DD40DBA-12F0-4418-A8FF-3C8DA2D06FCA}" presName="parBackupNorm" presStyleCnt="0"/>
      <dgm:spPr/>
    </dgm:pt>
    <dgm:pt modelId="{15EBD46C-C84F-4F4F-81D0-7E8A153B0A77}" type="pres">
      <dgm:prSet presAssocID="{79347BAB-14BF-4342-A3B9-A3F0E0D1C5DA}" presName="parSpace" presStyleCnt="0"/>
      <dgm:spPr/>
    </dgm:pt>
  </dgm:ptLst>
  <dgm:cxnLst>
    <dgm:cxn modelId="{29BDF97F-2F1C-48A2-8E59-208DEF6CF1A9}" type="presOf" srcId="{6EA47EF1-42C2-47AA-9CC2-9B2445C7F983}" destId="{B239DEC7-FB06-46A2-945A-33EBE24B84E0}" srcOrd="0" destOrd="0" presId="urn:microsoft.com/office/officeart/2008/layout/CircleAccentTimeline"/>
    <dgm:cxn modelId="{3E102F6C-B66E-4082-8D60-2D20C53DAB31}" type="presOf" srcId="{8F94A0D4-EE28-4DBE-AD58-B8790DB822DD}" destId="{174F3960-539E-4D1E-93C1-BC89CC1E1804}" srcOrd="0" destOrd="0" presId="urn:microsoft.com/office/officeart/2008/layout/CircleAccentTimeline"/>
    <dgm:cxn modelId="{75E3D1D2-59C7-4CEF-8C8A-06977C3A31C4}" srcId="{8F94A0D4-EE28-4DBE-AD58-B8790DB822DD}" destId="{54948DAE-F006-41DF-BF7D-BAAEF41A493E}" srcOrd="1" destOrd="0" parTransId="{1CD83B47-8B0C-429E-B6C0-860F7273A0A9}" sibTransId="{960A2924-FDB0-4251-9242-3A577C201FE7}"/>
    <dgm:cxn modelId="{18626193-1F0E-4B81-8FE2-7C7364BB31D6}" type="presOf" srcId="{93F9DE61-0E5A-4D4A-8045-9EF4D63D05E9}" destId="{FD56D05B-3E44-4BE4-8249-98BA68E2CF9E}" srcOrd="0" destOrd="0" presId="urn:microsoft.com/office/officeart/2008/layout/CircleAccentTimeline"/>
    <dgm:cxn modelId="{FA1CFBDC-92ED-4288-BB9A-77F4AE2DA0B1}" type="presOf" srcId="{18C165A4-CF87-47E5-A143-0ABA14BF357F}" destId="{5510AA3E-5D6D-4F58-B196-9E34C54FA86A}" srcOrd="0" destOrd="0" presId="urn:microsoft.com/office/officeart/2008/layout/CircleAccentTimeline"/>
    <dgm:cxn modelId="{ABE394A3-3D13-47D4-A941-5D47A954B4F5}" srcId="{8F94A0D4-EE28-4DBE-AD58-B8790DB822DD}" destId="{D7209D16-8E02-4346-BDC1-876CFB033154}" srcOrd="2" destOrd="0" parTransId="{55A9E74B-1DF1-4880-BEE7-6EF2FA64759D}" sibTransId="{0C82D228-F937-465B-BE56-CAFD11720303}"/>
    <dgm:cxn modelId="{01922F66-CB4E-4FA9-91B3-92B8735E000B}" srcId="{54948DAE-F006-41DF-BF7D-BAAEF41A493E}" destId="{18C165A4-CF87-47E5-A143-0ABA14BF357F}" srcOrd="0" destOrd="0" parTransId="{B8F280B9-240F-431C-8D10-915DC47DCDE0}" sibTransId="{8A8D09C5-2635-4742-A46F-7A5D2F7E0148}"/>
    <dgm:cxn modelId="{F6C835AD-04F5-4A83-BCCB-08368012E18F}" type="presOf" srcId="{2DD40DBA-12F0-4418-A8FF-3C8DA2D06FCA}" destId="{844F7D25-3184-464E-B853-BA98481B46F0}" srcOrd="0" destOrd="0" presId="urn:microsoft.com/office/officeart/2008/layout/CircleAccentTimeline"/>
    <dgm:cxn modelId="{C70040B9-C9B1-42C2-BA00-4B4E61DDFFCF}" srcId="{93F9DE61-0E5A-4D4A-8045-9EF4D63D05E9}" destId="{5A9103DB-8C24-47D5-B027-8F7B4657047B}" srcOrd="1" destOrd="0" parTransId="{FCFB322D-AB6A-4B08-ABE7-EDE86ED1A535}" sibTransId="{3F1E4C7A-7513-46B3-A9F8-C8146EF1EA2F}"/>
    <dgm:cxn modelId="{61BFE8A9-6C52-4671-B534-D0BEED1BE49B}" type="presOf" srcId="{3274E872-67C3-4BB3-B547-5632A17AEE2C}" destId="{A2DC5E64-FEB1-4A36-92D3-82D2244550FB}" srcOrd="0" destOrd="0" presId="urn:microsoft.com/office/officeart/2008/layout/CircleAccentTimeline"/>
    <dgm:cxn modelId="{EB0D8903-18E8-4ECA-BD60-77CB1C9F8E95}" type="presOf" srcId="{5A9103DB-8C24-47D5-B027-8F7B4657047B}" destId="{E4411FF3-9BF9-4562-803C-007CBB686F77}" srcOrd="0" destOrd="0" presId="urn:microsoft.com/office/officeart/2008/layout/CircleAccentTimeline"/>
    <dgm:cxn modelId="{28DE0A87-C417-43CC-915D-5A01C7E4F5B9}" srcId="{8F94A0D4-EE28-4DBE-AD58-B8790DB822DD}" destId="{2DD40DBA-12F0-4418-A8FF-3C8DA2D06FCA}" srcOrd="3" destOrd="0" parTransId="{3D51DD6A-C93C-4BBB-ADA0-75445F7DE0ED}" sibTransId="{79347BAB-14BF-4342-A3B9-A3F0E0D1C5DA}"/>
    <dgm:cxn modelId="{8C59E1B6-2E77-4305-9D65-7ACF5624AEAB}" srcId="{D7209D16-8E02-4346-BDC1-876CFB033154}" destId="{3274E872-67C3-4BB3-B547-5632A17AEE2C}" srcOrd="1" destOrd="0" parTransId="{20BF692B-D554-432A-8E1E-291B54ADEB92}" sibTransId="{9D3E94EF-F0A6-472F-BD3D-150D44C25D4D}"/>
    <dgm:cxn modelId="{04AB5ED6-24D3-4709-B4BD-6B70EA6003F5}" srcId="{D7209D16-8E02-4346-BDC1-876CFB033154}" destId="{19934A2B-0DEA-48EE-A409-A139AC8543AD}" srcOrd="2" destOrd="0" parTransId="{F66C2C8B-475B-4AB7-ABDF-4CA9C73B5C31}" sibTransId="{520DBCD9-9151-46F7-B1B4-B4A10B615ACE}"/>
    <dgm:cxn modelId="{00D0F5E2-0F85-4B0E-9276-F9341D64E4C4}" type="presOf" srcId="{54948DAE-F006-41DF-BF7D-BAAEF41A493E}" destId="{964B384E-DD0E-419B-901E-0893BF28CE94}" srcOrd="0" destOrd="0" presId="urn:microsoft.com/office/officeart/2008/layout/CircleAccentTimeline"/>
    <dgm:cxn modelId="{79D1E6AC-7E83-4CFC-AE0C-D98D1CA2DCA1}" type="presOf" srcId="{51ED9390-EF18-492A-8854-B580C65C3C58}" destId="{44F1209F-5507-467F-A2DB-F6DA3CB6506C}" srcOrd="0" destOrd="0" presId="urn:microsoft.com/office/officeart/2008/layout/CircleAccentTimeline"/>
    <dgm:cxn modelId="{D9D444B4-9D5C-4BA6-A5FE-A610CAE5FE54}" type="presOf" srcId="{19934A2B-0DEA-48EE-A409-A139AC8543AD}" destId="{62B9C874-E7C8-498E-BDDD-9EBB27A69A6D}" srcOrd="0" destOrd="0" presId="urn:microsoft.com/office/officeart/2008/layout/CircleAccentTimeline"/>
    <dgm:cxn modelId="{395F70D9-5E86-46CE-92C9-BC8C00E8FC88}" srcId="{8F94A0D4-EE28-4DBE-AD58-B8790DB822DD}" destId="{93F9DE61-0E5A-4D4A-8045-9EF4D63D05E9}" srcOrd="0" destOrd="0" parTransId="{F3AA87AF-BB7F-462F-9D8A-F4AD5EA93F35}" sibTransId="{02AEEB4A-22A4-441F-8E6E-C64F361BD915}"/>
    <dgm:cxn modelId="{7D107C15-DDE5-4B4C-B473-B43317B9BF3C}" type="presOf" srcId="{D7209D16-8E02-4346-BDC1-876CFB033154}" destId="{5E8F636D-88BE-4788-BC6A-7D9F601ED134}" srcOrd="0" destOrd="0" presId="urn:microsoft.com/office/officeart/2008/layout/CircleAccentTimeline"/>
    <dgm:cxn modelId="{963FE4CD-507E-4953-BB80-4422895919EC}" srcId="{93F9DE61-0E5A-4D4A-8045-9EF4D63D05E9}" destId="{6EA47EF1-42C2-47AA-9CC2-9B2445C7F983}" srcOrd="0" destOrd="0" parTransId="{54EA8E1E-C6FC-439B-A694-78BAF36DBE0E}" sibTransId="{3DED5D48-2716-41D3-A87B-59BCF1BE1115}"/>
    <dgm:cxn modelId="{343225F1-0FBE-4B95-A3B3-9ED675D51CD9}" srcId="{D7209D16-8E02-4346-BDC1-876CFB033154}" destId="{51ED9390-EF18-492A-8854-B580C65C3C58}" srcOrd="0" destOrd="0" parTransId="{43BB51F5-66F7-49F3-8CF1-C787E56851F4}" sibTransId="{131E505E-FB5C-44F0-A73D-63542187F5EC}"/>
    <dgm:cxn modelId="{932F0F65-F1B9-4356-A9EF-0992C250165B}" type="presParOf" srcId="{174F3960-539E-4D1E-93C1-BC89CC1E1804}" destId="{5B3EF6E9-C40E-4401-B0C1-EC21B26F9E4F}" srcOrd="0" destOrd="0" presId="urn:microsoft.com/office/officeart/2008/layout/CircleAccentTimeline"/>
    <dgm:cxn modelId="{2EDC9916-46D0-4D27-92E7-BC0423A4F3A6}" type="presParOf" srcId="{5B3EF6E9-C40E-4401-B0C1-EC21B26F9E4F}" destId="{B0338E05-5C20-45CC-B79F-DFA091F30EF6}" srcOrd="0" destOrd="0" presId="urn:microsoft.com/office/officeart/2008/layout/CircleAccentTimeline"/>
    <dgm:cxn modelId="{491E055F-EF3D-4677-8F65-72CB2840C139}" type="presParOf" srcId="{5B3EF6E9-C40E-4401-B0C1-EC21B26F9E4F}" destId="{FD56D05B-3E44-4BE4-8249-98BA68E2CF9E}" srcOrd="1" destOrd="0" presId="urn:microsoft.com/office/officeart/2008/layout/CircleAccentTimeline"/>
    <dgm:cxn modelId="{5B31EE00-5A07-4C3C-9E7D-46FB7D6C4B6E}" type="presParOf" srcId="{5B3EF6E9-C40E-4401-B0C1-EC21B26F9E4F}" destId="{3F7672D8-1EF9-41BE-88F9-44B587F5282C}" srcOrd="2" destOrd="0" presId="urn:microsoft.com/office/officeart/2008/layout/CircleAccentTimeline"/>
    <dgm:cxn modelId="{ED7C3E3D-D334-46DA-9E91-3333CA10D43F}" type="presParOf" srcId="{174F3960-539E-4D1E-93C1-BC89CC1E1804}" destId="{A9C6B4E1-FFFF-4531-90E0-15832E9886F8}" srcOrd="1" destOrd="0" presId="urn:microsoft.com/office/officeart/2008/layout/CircleAccentTimeline"/>
    <dgm:cxn modelId="{C833DD68-B348-4139-81D9-809ECACF9B76}" type="presParOf" srcId="{174F3960-539E-4D1E-93C1-BC89CC1E1804}" destId="{8D5AD979-D528-4062-B2FE-0C4D02E4480B}" srcOrd="2" destOrd="0" presId="urn:microsoft.com/office/officeart/2008/layout/CircleAccentTimeline"/>
    <dgm:cxn modelId="{ECC1550D-0F1F-45AE-831C-9DB74CE1B1E0}" type="presParOf" srcId="{174F3960-539E-4D1E-93C1-BC89CC1E1804}" destId="{5249BCFF-733A-4FAE-97AB-4B2E8B13A2BC}" srcOrd="3" destOrd="0" presId="urn:microsoft.com/office/officeart/2008/layout/CircleAccentTimeline"/>
    <dgm:cxn modelId="{E9C09376-2A6F-4476-9B97-318D9E6A3E23}" type="presParOf" srcId="{174F3960-539E-4D1E-93C1-BC89CC1E1804}" destId="{6C8495C3-CBAE-48A8-B7DE-E69A5DC315A3}" srcOrd="4" destOrd="0" presId="urn:microsoft.com/office/officeart/2008/layout/CircleAccentTimeline"/>
    <dgm:cxn modelId="{918643F7-6C11-48C3-9FAA-212B9CD39835}" type="presParOf" srcId="{6C8495C3-CBAE-48A8-B7DE-E69A5DC315A3}" destId="{4AFF625E-53B0-4607-8B05-E2E70AB50E28}" srcOrd="0" destOrd="0" presId="urn:microsoft.com/office/officeart/2008/layout/CircleAccentTimeline"/>
    <dgm:cxn modelId="{4F5B19FC-9579-44FD-8FEE-38C0011AECFC}" type="presParOf" srcId="{6C8495C3-CBAE-48A8-B7DE-E69A5DC315A3}" destId="{B239DEC7-FB06-46A2-945A-33EBE24B84E0}" srcOrd="1" destOrd="0" presId="urn:microsoft.com/office/officeart/2008/layout/CircleAccentTimeline"/>
    <dgm:cxn modelId="{E2BC1C9B-F504-4093-83E3-3E83F7B5BA58}" type="presParOf" srcId="{6C8495C3-CBAE-48A8-B7DE-E69A5DC315A3}" destId="{637B7F23-E8A9-4816-9D81-694A90D34CBC}" srcOrd="2" destOrd="0" presId="urn:microsoft.com/office/officeart/2008/layout/CircleAccentTimeline"/>
    <dgm:cxn modelId="{686BF683-1E48-44C4-B024-DD1F483CCF7B}" type="presParOf" srcId="{174F3960-539E-4D1E-93C1-BC89CC1E1804}" destId="{50AEF5AC-07CD-4696-B8EC-1A4E61CAF48E}" srcOrd="5" destOrd="0" presId="urn:microsoft.com/office/officeart/2008/layout/CircleAccentTimeline"/>
    <dgm:cxn modelId="{D8049CAA-4E32-4D60-B5B3-0FA3D1775CA2}" type="presParOf" srcId="{174F3960-539E-4D1E-93C1-BC89CC1E1804}" destId="{DE3878CE-B8C5-4A83-8EE6-86EC0B5AD90F}" srcOrd="6" destOrd="0" presId="urn:microsoft.com/office/officeart/2008/layout/CircleAccentTimeline"/>
    <dgm:cxn modelId="{15E69F87-D420-4BB0-827F-F9337E6D09E1}" type="presParOf" srcId="{174F3960-539E-4D1E-93C1-BC89CC1E1804}" destId="{4FF06023-6103-42CC-95EB-65F69FD31E40}" srcOrd="7" destOrd="0" presId="urn:microsoft.com/office/officeart/2008/layout/CircleAccentTimeline"/>
    <dgm:cxn modelId="{B453FEA2-5F66-48A4-B84B-A3937AF3C0CD}" type="presParOf" srcId="{174F3960-539E-4D1E-93C1-BC89CC1E1804}" destId="{BAA083E9-9462-4269-A312-3D5421DC5DCA}" srcOrd="8" destOrd="0" presId="urn:microsoft.com/office/officeart/2008/layout/CircleAccentTimeline"/>
    <dgm:cxn modelId="{27FFEDE4-A9E6-4D03-8BD0-F969D7E8BD78}" type="presParOf" srcId="{BAA083E9-9462-4269-A312-3D5421DC5DCA}" destId="{72F84066-6286-4422-92E4-6CA99AF89DEB}" srcOrd="0" destOrd="0" presId="urn:microsoft.com/office/officeart/2008/layout/CircleAccentTimeline"/>
    <dgm:cxn modelId="{390159DE-BE64-4637-9E69-FB962086393C}" type="presParOf" srcId="{BAA083E9-9462-4269-A312-3D5421DC5DCA}" destId="{E4411FF3-9BF9-4562-803C-007CBB686F77}" srcOrd="1" destOrd="0" presId="urn:microsoft.com/office/officeart/2008/layout/CircleAccentTimeline"/>
    <dgm:cxn modelId="{F058AF49-EF65-4FFD-9E11-08878CD428E5}" type="presParOf" srcId="{BAA083E9-9462-4269-A312-3D5421DC5DCA}" destId="{530880DD-CE18-46D8-9719-151C421FE15B}" srcOrd="2" destOrd="0" presId="urn:microsoft.com/office/officeart/2008/layout/CircleAccentTimeline"/>
    <dgm:cxn modelId="{150CF731-040D-412D-82A9-9EAE1411FA37}" type="presParOf" srcId="{174F3960-539E-4D1E-93C1-BC89CC1E1804}" destId="{7C0B00C2-74CD-4198-A4D7-92B2D3BD1C6F}" srcOrd="9" destOrd="0" presId="urn:microsoft.com/office/officeart/2008/layout/CircleAccentTimeline"/>
    <dgm:cxn modelId="{789F2414-CA7E-4B9F-9DEF-E8656AE34B97}" type="presParOf" srcId="{174F3960-539E-4D1E-93C1-BC89CC1E1804}" destId="{88CA34D3-3A45-4114-9642-6A15367F3470}" srcOrd="10" destOrd="0" presId="urn:microsoft.com/office/officeart/2008/layout/CircleAccentTimeline"/>
    <dgm:cxn modelId="{20A00CCD-69ED-4E2B-AFF7-AFC0A206BE53}" type="presParOf" srcId="{174F3960-539E-4D1E-93C1-BC89CC1E1804}" destId="{2109E693-B04F-42A6-982F-09EE223701B7}" srcOrd="11" destOrd="0" presId="urn:microsoft.com/office/officeart/2008/layout/CircleAccentTimeline"/>
    <dgm:cxn modelId="{6CA0A800-0A6D-43B1-BB37-D12870A5AD6E}" type="presParOf" srcId="{2109E693-B04F-42A6-982F-09EE223701B7}" destId="{6BECA92B-94D1-4FD3-9F71-1F0414BECDFC}" srcOrd="0" destOrd="0" presId="urn:microsoft.com/office/officeart/2008/layout/CircleAccentTimeline"/>
    <dgm:cxn modelId="{A10C1F49-F451-42AC-9014-FF30BCCCBA08}" type="presParOf" srcId="{2109E693-B04F-42A6-982F-09EE223701B7}" destId="{964B384E-DD0E-419B-901E-0893BF28CE94}" srcOrd="1" destOrd="0" presId="urn:microsoft.com/office/officeart/2008/layout/CircleAccentTimeline"/>
    <dgm:cxn modelId="{FE193370-1F2E-4FF6-9DFF-38DFF9057C2C}" type="presParOf" srcId="{2109E693-B04F-42A6-982F-09EE223701B7}" destId="{4A4975A7-8AC7-45C7-9CD1-864116AC6E2F}" srcOrd="2" destOrd="0" presId="urn:microsoft.com/office/officeart/2008/layout/CircleAccentTimeline"/>
    <dgm:cxn modelId="{40F23C92-ED2C-423B-A1CF-66A2058CBCAD}" type="presParOf" srcId="{174F3960-539E-4D1E-93C1-BC89CC1E1804}" destId="{4D3B9722-A383-458C-9BA8-45680853E1F8}" srcOrd="12" destOrd="0" presId="urn:microsoft.com/office/officeart/2008/layout/CircleAccentTimeline"/>
    <dgm:cxn modelId="{E06636F1-8D7A-4381-BA50-2E3106A253D8}" type="presParOf" srcId="{174F3960-539E-4D1E-93C1-BC89CC1E1804}" destId="{11B1BC74-C26F-43EA-A6EB-9AA841BA07E0}" srcOrd="13" destOrd="0" presId="urn:microsoft.com/office/officeart/2008/layout/CircleAccentTimeline"/>
    <dgm:cxn modelId="{0FD6B98A-DDDA-4E01-B1DD-386BD8345808}" type="presParOf" srcId="{174F3960-539E-4D1E-93C1-BC89CC1E1804}" destId="{B22123E2-22FC-4510-8FFB-B6A281292061}" srcOrd="14" destOrd="0" presId="urn:microsoft.com/office/officeart/2008/layout/CircleAccentTimeline"/>
    <dgm:cxn modelId="{4B581AB0-0193-429B-81CE-560C83AECD79}" type="presParOf" srcId="{174F3960-539E-4D1E-93C1-BC89CC1E1804}" destId="{D8F216DF-A576-4CDD-9310-4E8A52AB0582}" srcOrd="15" destOrd="0" presId="urn:microsoft.com/office/officeart/2008/layout/CircleAccentTimeline"/>
    <dgm:cxn modelId="{4F72C91A-501A-4EEF-B205-F3B9AC8934CF}" type="presParOf" srcId="{D8F216DF-A576-4CDD-9310-4E8A52AB0582}" destId="{D2C9AF97-B609-4E06-BA0D-736285203D21}" srcOrd="0" destOrd="0" presId="urn:microsoft.com/office/officeart/2008/layout/CircleAccentTimeline"/>
    <dgm:cxn modelId="{414E012E-4769-4EB3-8CEA-8CA50AC99BA8}" type="presParOf" srcId="{D8F216DF-A576-4CDD-9310-4E8A52AB0582}" destId="{5510AA3E-5D6D-4F58-B196-9E34C54FA86A}" srcOrd="1" destOrd="0" presId="urn:microsoft.com/office/officeart/2008/layout/CircleAccentTimeline"/>
    <dgm:cxn modelId="{74C65103-6DB3-45CB-87E5-F7BAD92EB7A9}" type="presParOf" srcId="{D8F216DF-A576-4CDD-9310-4E8A52AB0582}" destId="{2571166C-A932-4080-A4D4-11CA13AB921F}" srcOrd="2" destOrd="0" presId="urn:microsoft.com/office/officeart/2008/layout/CircleAccentTimeline"/>
    <dgm:cxn modelId="{F7C821AB-399D-4FCC-9977-EE5EF676A707}" type="presParOf" srcId="{174F3960-539E-4D1E-93C1-BC89CC1E1804}" destId="{B8495400-EAA1-426D-9E54-1AFACF8FF456}" srcOrd="16" destOrd="0" presId="urn:microsoft.com/office/officeart/2008/layout/CircleAccentTimeline"/>
    <dgm:cxn modelId="{C438EB75-0A8B-4EC3-9871-61ABDEF6782C}" type="presParOf" srcId="{174F3960-539E-4D1E-93C1-BC89CC1E1804}" destId="{CC07393F-83FF-4C2E-8D12-7B002691A80A}" srcOrd="17" destOrd="0" presId="urn:microsoft.com/office/officeart/2008/layout/CircleAccentTimeline"/>
    <dgm:cxn modelId="{008B6F24-3216-43B5-8828-B0B7345B84C2}" type="presParOf" srcId="{174F3960-539E-4D1E-93C1-BC89CC1E1804}" destId="{52E1BB93-C9E3-4272-A8E4-A465D62D0878}" srcOrd="18" destOrd="0" presId="urn:microsoft.com/office/officeart/2008/layout/CircleAccentTimeline"/>
    <dgm:cxn modelId="{4D1D6E5A-3650-484E-B0D7-B3A214C47405}" type="presParOf" srcId="{52E1BB93-C9E3-4272-A8E4-A465D62D0878}" destId="{5DF0BF22-95FF-40A1-98EE-D8EB5A61B0CA}" srcOrd="0" destOrd="0" presId="urn:microsoft.com/office/officeart/2008/layout/CircleAccentTimeline"/>
    <dgm:cxn modelId="{25FA9DA7-F3AE-4ACA-B771-822C42BFF8FE}" type="presParOf" srcId="{52E1BB93-C9E3-4272-A8E4-A465D62D0878}" destId="{5E8F636D-88BE-4788-BC6A-7D9F601ED134}" srcOrd="1" destOrd="0" presId="urn:microsoft.com/office/officeart/2008/layout/CircleAccentTimeline"/>
    <dgm:cxn modelId="{E4540B12-6EF5-48C4-965F-3A9CE2C2AFDD}" type="presParOf" srcId="{52E1BB93-C9E3-4272-A8E4-A465D62D0878}" destId="{4DA86F24-1D5E-46BA-A398-981CDAC7FD15}" srcOrd="2" destOrd="0" presId="urn:microsoft.com/office/officeart/2008/layout/CircleAccentTimeline"/>
    <dgm:cxn modelId="{498601FC-047A-418E-9086-D8CF734CE513}" type="presParOf" srcId="{174F3960-539E-4D1E-93C1-BC89CC1E1804}" destId="{3186AEB4-B1B9-4822-940C-355DE013E9BB}" srcOrd="19" destOrd="0" presId="urn:microsoft.com/office/officeart/2008/layout/CircleAccentTimeline"/>
    <dgm:cxn modelId="{15C96F46-7357-4C40-98F3-96C3CECCFFBB}" type="presParOf" srcId="{174F3960-539E-4D1E-93C1-BC89CC1E1804}" destId="{3CBA739C-E86C-466A-A7EA-C45390C0C2C7}" srcOrd="20" destOrd="0" presId="urn:microsoft.com/office/officeart/2008/layout/CircleAccentTimeline"/>
    <dgm:cxn modelId="{801F6D45-EFD0-4F10-AF65-E690D2E8B549}" type="presParOf" srcId="{174F3960-539E-4D1E-93C1-BC89CC1E1804}" destId="{B6196988-C219-4ACD-8280-9B2ED255EB7A}" srcOrd="21" destOrd="0" presId="urn:microsoft.com/office/officeart/2008/layout/CircleAccentTimeline"/>
    <dgm:cxn modelId="{FBC32670-10CC-4F1C-90BD-675389913F8C}" type="presParOf" srcId="{174F3960-539E-4D1E-93C1-BC89CC1E1804}" destId="{84188E75-9620-4831-95E7-9C3A22FEE11F}" srcOrd="22" destOrd="0" presId="urn:microsoft.com/office/officeart/2008/layout/CircleAccentTimeline"/>
    <dgm:cxn modelId="{634D3C54-44B5-417C-81FF-CCCE2430EB01}" type="presParOf" srcId="{84188E75-9620-4831-95E7-9C3A22FEE11F}" destId="{6CDCC6BC-AA08-4A36-8A35-600A87C07191}" srcOrd="0" destOrd="0" presId="urn:microsoft.com/office/officeart/2008/layout/CircleAccentTimeline"/>
    <dgm:cxn modelId="{EAD8A986-A1EE-42E8-9020-6053D421BFF3}" type="presParOf" srcId="{84188E75-9620-4831-95E7-9C3A22FEE11F}" destId="{44F1209F-5507-467F-A2DB-F6DA3CB6506C}" srcOrd="1" destOrd="0" presId="urn:microsoft.com/office/officeart/2008/layout/CircleAccentTimeline"/>
    <dgm:cxn modelId="{35E5708C-0ABF-40C4-A76F-E8991F410881}" type="presParOf" srcId="{84188E75-9620-4831-95E7-9C3A22FEE11F}" destId="{CE446543-0012-4830-978E-1967530A2138}" srcOrd="2" destOrd="0" presId="urn:microsoft.com/office/officeart/2008/layout/CircleAccentTimeline"/>
    <dgm:cxn modelId="{8514D49C-4C61-45AD-A2D7-5388924E18A1}" type="presParOf" srcId="{174F3960-539E-4D1E-93C1-BC89CC1E1804}" destId="{A769BC75-28AC-4B6E-93EE-9AD2CFAAE4E5}" srcOrd="23" destOrd="0" presId="urn:microsoft.com/office/officeart/2008/layout/CircleAccentTimeline"/>
    <dgm:cxn modelId="{7B2DC427-3C4D-4711-B3C8-DB6A53A34770}" type="presParOf" srcId="{174F3960-539E-4D1E-93C1-BC89CC1E1804}" destId="{A40BC2A4-D279-405E-96F2-EDB6F09A077E}" srcOrd="24" destOrd="0" presId="urn:microsoft.com/office/officeart/2008/layout/CircleAccentTimeline"/>
    <dgm:cxn modelId="{40DE5256-EECB-4808-8169-6E77672259B2}" type="presParOf" srcId="{174F3960-539E-4D1E-93C1-BC89CC1E1804}" destId="{58A26D6B-2CFF-4EAC-A717-58639B851567}" srcOrd="25" destOrd="0" presId="urn:microsoft.com/office/officeart/2008/layout/CircleAccentTimeline"/>
    <dgm:cxn modelId="{F2D7FA7A-FD68-45F7-9E8A-E91C3094B287}" type="presParOf" srcId="{174F3960-539E-4D1E-93C1-BC89CC1E1804}" destId="{6535E44E-3E31-4FB9-A363-B224EF0D0004}" srcOrd="26" destOrd="0" presId="urn:microsoft.com/office/officeart/2008/layout/CircleAccentTimeline"/>
    <dgm:cxn modelId="{4C36533A-3437-40BF-AF00-09EDEA00CD2E}" type="presParOf" srcId="{6535E44E-3E31-4FB9-A363-B224EF0D0004}" destId="{57D155D2-6CA1-42FA-A031-A66CD03A82B5}" srcOrd="0" destOrd="0" presId="urn:microsoft.com/office/officeart/2008/layout/CircleAccentTimeline"/>
    <dgm:cxn modelId="{95DEBA1C-8833-468C-A17E-BB8C3A7C9879}" type="presParOf" srcId="{6535E44E-3E31-4FB9-A363-B224EF0D0004}" destId="{A2DC5E64-FEB1-4A36-92D3-82D2244550FB}" srcOrd="1" destOrd="0" presId="urn:microsoft.com/office/officeart/2008/layout/CircleAccentTimeline"/>
    <dgm:cxn modelId="{588F2CE7-BAB4-41D8-9D6C-F371C6709786}" type="presParOf" srcId="{6535E44E-3E31-4FB9-A363-B224EF0D0004}" destId="{6FB62FD7-A320-400A-A618-11FF03F75063}" srcOrd="2" destOrd="0" presId="urn:microsoft.com/office/officeart/2008/layout/CircleAccentTimeline"/>
    <dgm:cxn modelId="{E146F9D6-ABE7-426C-B3DD-BE7207E670B2}" type="presParOf" srcId="{174F3960-539E-4D1E-93C1-BC89CC1E1804}" destId="{F8CE95C0-70D7-423C-8E98-677C2FA5E9FB}" srcOrd="27" destOrd="0" presId="urn:microsoft.com/office/officeart/2008/layout/CircleAccentTimeline"/>
    <dgm:cxn modelId="{719BDE83-F088-40C4-BFBB-E1B93BA594A6}" type="presParOf" srcId="{174F3960-539E-4D1E-93C1-BC89CC1E1804}" destId="{9F206163-8318-4191-BA74-1CD3DD2B56AE}" srcOrd="28" destOrd="0" presId="urn:microsoft.com/office/officeart/2008/layout/CircleAccentTimeline"/>
    <dgm:cxn modelId="{49ACF47D-F125-47B4-914D-2550D53EF076}" type="presParOf" srcId="{174F3960-539E-4D1E-93C1-BC89CC1E1804}" destId="{2ADAE0BD-B2C4-4351-B73C-8EBE0894BA1B}" srcOrd="29" destOrd="0" presId="urn:microsoft.com/office/officeart/2008/layout/CircleAccentTimeline"/>
    <dgm:cxn modelId="{07AB3641-4473-4DA7-AB6B-A271AC035EA1}" type="presParOf" srcId="{174F3960-539E-4D1E-93C1-BC89CC1E1804}" destId="{2DD698E8-12CB-4058-8326-BE5BFE7C57EF}" srcOrd="30" destOrd="0" presId="urn:microsoft.com/office/officeart/2008/layout/CircleAccentTimeline"/>
    <dgm:cxn modelId="{6D0F8575-73EC-4DB2-955E-AD7839F06F69}" type="presParOf" srcId="{2DD698E8-12CB-4058-8326-BE5BFE7C57EF}" destId="{F46575A5-C47C-49C2-9A14-22635CD73425}" srcOrd="0" destOrd="0" presId="urn:microsoft.com/office/officeart/2008/layout/CircleAccentTimeline"/>
    <dgm:cxn modelId="{1A6CD836-2F8E-43D3-AC7B-8768766F4677}" type="presParOf" srcId="{2DD698E8-12CB-4058-8326-BE5BFE7C57EF}" destId="{62B9C874-E7C8-498E-BDDD-9EBB27A69A6D}" srcOrd="1" destOrd="0" presId="urn:microsoft.com/office/officeart/2008/layout/CircleAccentTimeline"/>
    <dgm:cxn modelId="{011A5CAA-14BD-4990-9F89-042415C85F02}" type="presParOf" srcId="{2DD698E8-12CB-4058-8326-BE5BFE7C57EF}" destId="{37C0CCB8-E01D-4BAA-98A8-3E1BC78BA37F}" srcOrd="2" destOrd="0" presId="urn:microsoft.com/office/officeart/2008/layout/CircleAccentTimeline"/>
    <dgm:cxn modelId="{8A30E3A7-2095-4BDA-8799-53420E2EA462}" type="presParOf" srcId="{174F3960-539E-4D1E-93C1-BC89CC1E1804}" destId="{C2DD8C45-1202-4F62-9241-2D6699EB1AC3}" srcOrd="31" destOrd="0" presId="urn:microsoft.com/office/officeart/2008/layout/CircleAccentTimeline"/>
    <dgm:cxn modelId="{233A9F80-926A-409C-9CD1-C8BF0B81ED11}" type="presParOf" srcId="{174F3960-539E-4D1E-93C1-BC89CC1E1804}" destId="{A51AC52B-B8D6-4716-AFFD-FB33E32F6E85}" srcOrd="32" destOrd="0" presId="urn:microsoft.com/office/officeart/2008/layout/CircleAccentTimeline"/>
    <dgm:cxn modelId="{B1E43733-5517-4F6C-8FE6-4D7B5D42A510}" type="presParOf" srcId="{174F3960-539E-4D1E-93C1-BC89CC1E1804}" destId="{C2636608-4250-4FA0-A67E-507938C590D5}" srcOrd="33" destOrd="0" presId="urn:microsoft.com/office/officeart/2008/layout/CircleAccentTimeline"/>
    <dgm:cxn modelId="{97F7E6A2-0475-41F7-9235-AEB6BA300327}" type="presParOf" srcId="{C2636608-4250-4FA0-A67E-507938C590D5}" destId="{C22EE42F-F37F-4586-ACBF-DCB00B9B1137}" srcOrd="0" destOrd="0" presId="urn:microsoft.com/office/officeart/2008/layout/CircleAccentTimeline"/>
    <dgm:cxn modelId="{4784A87D-D45F-4920-AAA7-711D84A43BAD}" type="presParOf" srcId="{C2636608-4250-4FA0-A67E-507938C590D5}" destId="{844F7D25-3184-464E-B853-BA98481B46F0}" srcOrd="1" destOrd="0" presId="urn:microsoft.com/office/officeart/2008/layout/CircleAccentTimeline"/>
    <dgm:cxn modelId="{6C27DCF9-932B-45A6-8977-6B9D3619B1DE}" type="presParOf" srcId="{C2636608-4250-4FA0-A67E-507938C590D5}" destId="{8F5B7466-DAF8-47A0-8EFD-2A4DA4DA75F0}" srcOrd="2" destOrd="0" presId="urn:microsoft.com/office/officeart/2008/layout/CircleAccentTimeline"/>
    <dgm:cxn modelId="{3F373180-AE2F-4CB1-99FC-E9E36A23BB67}" type="presParOf" srcId="{174F3960-539E-4D1E-93C1-BC89CC1E1804}" destId="{4A1E045B-0A8B-4C6E-A554-9A493F2E9ECA}" srcOrd="34" destOrd="0" presId="urn:microsoft.com/office/officeart/2008/layout/CircleAccentTimeline"/>
    <dgm:cxn modelId="{762EABB7-97A1-4D38-9782-91F070A2A8E8}" type="presParOf" srcId="{174F3960-539E-4D1E-93C1-BC89CC1E1804}" destId="{15EBD46C-C84F-4F4F-81D0-7E8A153B0A77}" srcOrd="35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0F18DA2-2FFA-4471-B3AA-BC567C1C1860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7A51345-8234-407C-B5E8-633EA5BEE9B5}">
      <dgm:prSet phldrT="[Texte]"/>
      <dgm:spPr/>
      <dgm:t>
        <a:bodyPr/>
        <a:lstStyle/>
        <a:p>
          <a:r>
            <a:rPr lang="fr-FR" dirty="0" smtClean="0"/>
            <a:t>Qualité visuelle</a:t>
          </a:r>
          <a:endParaRPr lang="fr-FR" dirty="0"/>
        </a:p>
      </dgm:t>
    </dgm:pt>
    <dgm:pt modelId="{398A7515-8690-43B7-BD4B-7277F8A46895}" type="parTrans" cxnId="{B3EB4D8F-F616-4E4E-A7F6-80A71436832E}">
      <dgm:prSet/>
      <dgm:spPr/>
      <dgm:t>
        <a:bodyPr/>
        <a:lstStyle/>
        <a:p>
          <a:endParaRPr lang="fr-FR"/>
        </a:p>
      </dgm:t>
    </dgm:pt>
    <dgm:pt modelId="{AD9FE6FF-A4AD-47DC-95D5-248A9815FD06}" type="sibTrans" cxnId="{B3EB4D8F-F616-4E4E-A7F6-80A71436832E}">
      <dgm:prSet/>
      <dgm:spPr/>
      <dgm:t>
        <a:bodyPr/>
        <a:lstStyle/>
        <a:p>
          <a:endParaRPr lang="fr-FR"/>
        </a:p>
      </dgm:t>
    </dgm:pt>
    <dgm:pt modelId="{D52FDB72-4C2E-48E4-897B-1921E5CBF370}">
      <dgm:prSet phldrT="[Texte]"/>
      <dgm:spPr/>
      <dgm:t>
        <a:bodyPr/>
        <a:lstStyle/>
        <a:p>
          <a:r>
            <a:rPr lang="fr-FR" dirty="0" smtClean="0"/>
            <a:t>Points de contrôle</a:t>
          </a:r>
          <a:endParaRPr lang="fr-FR" dirty="0"/>
        </a:p>
      </dgm:t>
    </dgm:pt>
    <dgm:pt modelId="{1C025835-1858-44E0-8D7B-6D7A6011D9E2}" type="parTrans" cxnId="{1703AD46-2CF2-4A0C-A257-4D68A51B3B8C}">
      <dgm:prSet/>
      <dgm:spPr/>
      <dgm:t>
        <a:bodyPr/>
        <a:lstStyle/>
        <a:p>
          <a:endParaRPr lang="fr-FR"/>
        </a:p>
      </dgm:t>
    </dgm:pt>
    <dgm:pt modelId="{7CD0CFFF-8D47-4235-BA57-0FD5C5E90E55}" type="sibTrans" cxnId="{1703AD46-2CF2-4A0C-A257-4D68A51B3B8C}">
      <dgm:prSet/>
      <dgm:spPr/>
      <dgm:t>
        <a:bodyPr/>
        <a:lstStyle/>
        <a:p>
          <a:endParaRPr lang="fr-FR"/>
        </a:p>
      </dgm:t>
    </dgm:pt>
    <dgm:pt modelId="{7130793B-0733-450A-995D-453F2EA44933}">
      <dgm:prSet phldrT="[Texte]" custT="1"/>
      <dgm:spPr/>
      <dgm:t>
        <a:bodyPr/>
        <a:lstStyle/>
        <a:p>
          <a:r>
            <a:rPr lang="fr-FR" sz="2400" dirty="0" smtClean="0"/>
            <a:t>Ouvrages d’art</a:t>
          </a:r>
          <a:endParaRPr lang="fr-FR" sz="2400" dirty="0"/>
        </a:p>
      </dgm:t>
    </dgm:pt>
    <dgm:pt modelId="{DE5DC14C-D388-4AA5-B9D8-1522895EE99B}" type="parTrans" cxnId="{E7A326A3-0BF6-4978-BF3F-6907098E08A3}">
      <dgm:prSet/>
      <dgm:spPr/>
      <dgm:t>
        <a:bodyPr/>
        <a:lstStyle/>
        <a:p>
          <a:endParaRPr lang="fr-FR"/>
        </a:p>
      </dgm:t>
    </dgm:pt>
    <dgm:pt modelId="{30A0B367-B168-4E2F-8B17-CB01C1E584F9}" type="sibTrans" cxnId="{E7A326A3-0BF6-4978-BF3F-6907098E08A3}">
      <dgm:prSet/>
      <dgm:spPr/>
      <dgm:t>
        <a:bodyPr/>
        <a:lstStyle/>
        <a:p>
          <a:endParaRPr lang="fr-FR"/>
        </a:p>
      </dgm:t>
    </dgm:pt>
    <dgm:pt modelId="{3FF667A9-3314-4D8B-B7F6-8E89E2DE90DC}">
      <dgm:prSet phldrT="[Texte]" custT="1"/>
      <dgm:spPr/>
      <dgm:t>
        <a:bodyPr/>
        <a:lstStyle/>
        <a:p>
          <a:r>
            <a:rPr lang="fr-FR" sz="2400" dirty="0" smtClean="0"/>
            <a:t>~ comme pour les images orientées</a:t>
          </a:r>
          <a:endParaRPr lang="fr-FR" sz="2400" dirty="0"/>
        </a:p>
      </dgm:t>
    </dgm:pt>
    <dgm:pt modelId="{EC4EEC95-89D4-4B18-95B6-4B0B385B833C}" type="parTrans" cxnId="{1BCA8B64-D15A-4DF9-ADC8-BE1A8C194768}">
      <dgm:prSet/>
      <dgm:spPr/>
      <dgm:t>
        <a:bodyPr/>
        <a:lstStyle/>
        <a:p>
          <a:endParaRPr lang="fr-FR"/>
        </a:p>
      </dgm:t>
    </dgm:pt>
    <dgm:pt modelId="{86F12020-DEFD-43B1-A28E-5E0CAAD57391}" type="sibTrans" cxnId="{1BCA8B64-D15A-4DF9-ADC8-BE1A8C194768}">
      <dgm:prSet/>
      <dgm:spPr/>
      <dgm:t>
        <a:bodyPr/>
        <a:lstStyle/>
        <a:p>
          <a:endParaRPr lang="fr-FR"/>
        </a:p>
      </dgm:t>
    </dgm:pt>
    <dgm:pt modelId="{F795A82C-9364-42F0-8F2A-38EBE25AA7E6}">
      <dgm:prSet phldrT="[Texte]" custT="1"/>
      <dgm:spPr/>
      <dgm:t>
        <a:bodyPr/>
        <a:lstStyle/>
        <a:p>
          <a:r>
            <a:rPr lang="fr-FR" sz="2400" dirty="0" smtClean="0"/>
            <a:t>Classes de précision</a:t>
          </a:r>
          <a:endParaRPr lang="fr-FR" sz="2400" dirty="0"/>
        </a:p>
      </dgm:t>
    </dgm:pt>
    <dgm:pt modelId="{3015BDF1-594F-4717-9620-9DE7C5DB9D6E}" type="parTrans" cxnId="{4965FFF4-608C-4420-832A-C239F2C281DD}">
      <dgm:prSet/>
      <dgm:spPr/>
      <dgm:t>
        <a:bodyPr/>
        <a:lstStyle/>
        <a:p>
          <a:endParaRPr lang="fr-FR"/>
        </a:p>
      </dgm:t>
    </dgm:pt>
    <dgm:pt modelId="{71D3D0E0-8122-4C17-9515-5C09660DA0FF}" type="sibTrans" cxnId="{4965FFF4-608C-4420-832A-C239F2C281DD}">
      <dgm:prSet/>
      <dgm:spPr/>
      <dgm:t>
        <a:bodyPr/>
        <a:lstStyle/>
        <a:p>
          <a:endParaRPr lang="fr-FR"/>
        </a:p>
      </dgm:t>
    </dgm:pt>
    <dgm:pt modelId="{D0E9D8B8-8FEB-40FB-B6FF-DA96078074C1}">
      <dgm:prSet custT="1"/>
      <dgm:spPr/>
      <dgm:t>
        <a:bodyPr/>
        <a:lstStyle/>
        <a:p>
          <a:r>
            <a:rPr lang="fr-FR" sz="2400" dirty="0" smtClean="0"/>
            <a:t>Cisaillements</a:t>
          </a:r>
          <a:endParaRPr lang="fr-FR" sz="2400" dirty="0"/>
        </a:p>
      </dgm:t>
    </dgm:pt>
    <dgm:pt modelId="{EA83B41A-9FD7-4C99-864D-D368BFE7A9EA}" type="parTrans" cxnId="{C8FF190C-C615-432C-8211-11F5D2ABD122}">
      <dgm:prSet/>
      <dgm:spPr/>
      <dgm:t>
        <a:bodyPr/>
        <a:lstStyle/>
        <a:p>
          <a:endParaRPr lang="fr-FR"/>
        </a:p>
      </dgm:t>
    </dgm:pt>
    <dgm:pt modelId="{22A9B693-D9A5-4B00-8BDA-5FD4D8E12DAA}" type="sibTrans" cxnId="{C8FF190C-C615-432C-8211-11F5D2ABD122}">
      <dgm:prSet/>
      <dgm:spPr/>
      <dgm:t>
        <a:bodyPr/>
        <a:lstStyle/>
        <a:p>
          <a:endParaRPr lang="fr-FR"/>
        </a:p>
      </dgm:t>
    </dgm:pt>
    <dgm:pt modelId="{EF5ED84B-8096-4524-8056-D93BD570BEB1}">
      <dgm:prSet custT="1"/>
      <dgm:spPr/>
      <dgm:t>
        <a:bodyPr/>
        <a:lstStyle/>
        <a:p>
          <a:r>
            <a:rPr lang="fr-FR" sz="2400" dirty="0" smtClean="0"/>
            <a:t>Ombres de nuages</a:t>
          </a:r>
          <a:endParaRPr lang="fr-FR" sz="2400" dirty="0"/>
        </a:p>
      </dgm:t>
    </dgm:pt>
    <dgm:pt modelId="{D4D664B1-19D7-4F30-8B85-D9861E65A996}" type="parTrans" cxnId="{B06C3F76-CDBA-4997-9BAD-4220BF94F39B}">
      <dgm:prSet/>
      <dgm:spPr/>
      <dgm:t>
        <a:bodyPr/>
        <a:lstStyle/>
        <a:p>
          <a:endParaRPr lang="fr-FR"/>
        </a:p>
      </dgm:t>
    </dgm:pt>
    <dgm:pt modelId="{836DC9E2-91EB-4750-BC5D-673F25829CD9}" type="sibTrans" cxnId="{B06C3F76-CDBA-4997-9BAD-4220BF94F39B}">
      <dgm:prSet/>
      <dgm:spPr/>
      <dgm:t>
        <a:bodyPr/>
        <a:lstStyle/>
        <a:p>
          <a:endParaRPr lang="fr-FR"/>
        </a:p>
      </dgm:t>
    </dgm:pt>
    <dgm:pt modelId="{47F0AA45-6F82-4EC3-B094-D0DF9321550A}">
      <dgm:prSet custT="1"/>
      <dgm:spPr/>
      <dgm:t>
        <a:bodyPr/>
        <a:lstStyle/>
        <a:p>
          <a:r>
            <a:rPr lang="fr-FR" sz="2400" i="1" dirty="0" smtClean="0"/>
            <a:t>Radiométrie</a:t>
          </a:r>
          <a:endParaRPr lang="fr-FR" sz="2400" i="1" dirty="0"/>
        </a:p>
      </dgm:t>
    </dgm:pt>
    <dgm:pt modelId="{68AD1F18-5DD4-421C-81ED-3BB8C5CB0DB3}" type="parTrans" cxnId="{69529E95-21A2-41D6-91CE-B22AB23FB933}">
      <dgm:prSet/>
      <dgm:spPr/>
      <dgm:t>
        <a:bodyPr/>
        <a:lstStyle/>
        <a:p>
          <a:endParaRPr lang="fr-FR"/>
        </a:p>
      </dgm:t>
    </dgm:pt>
    <dgm:pt modelId="{26BCB8B9-F8D0-4466-951B-CFB7B4B06BBF}" type="sibTrans" cxnId="{69529E95-21A2-41D6-91CE-B22AB23FB933}">
      <dgm:prSet/>
      <dgm:spPr/>
      <dgm:t>
        <a:bodyPr/>
        <a:lstStyle/>
        <a:p>
          <a:endParaRPr lang="fr-FR"/>
        </a:p>
      </dgm:t>
    </dgm:pt>
    <dgm:pt modelId="{756F6374-700E-46B6-8474-42B47092B5F6}" type="pres">
      <dgm:prSet presAssocID="{50F18DA2-2FFA-4471-B3AA-BC567C1C186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fr-FR"/>
        </a:p>
      </dgm:t>
    </dgm:pt>
    <dgm:pt modelId="{4B44E03B-B4BB-4893-9B35-456271037178}" type="pres">
      <dgm:prSet presAssocID="{A7A51345-8234-407C-B5E8-633EA5BEE9B5}" presName="root" presStyleCnt="0"/>
      <dgm:spPr/>
    </dgm:pt>
    <dgm:pt modelId="{83E5B315-F2DD-41F7-BF3C-CE7673ECA556}" type="pres">
      <dgm:prSet presAssocID="{A7A51345-8234-407C-B5E8-633EA5BEE9B5}" presName="rootComposite" presStyleCnt="0"/>
      <dgm:spPr/>
    </dgm:pt>
    <dgm:pt modelId="{886A55E8-36E0-4EED-A1F1-C00952219EC1}" type="pres">
      <dgm:prSet presAssocID="{A7A51345-8234-407C-B5E8-633EA5BEE9B5}" presName="rootText" presStyleLbl="node1" presStyleIdx="0" presStyleCnt="2" custScaleX="130428"/>
      <dgm:spPr/>
      <dgm:t>
        <a:bodyPr/>
        <a:lstStyle/>
        <a:p>
          <a:endParaRPr lang="fr-FR"/>
        </a:p>
      </dgm:t>
    </dgm:pt>
    <dgm:pt modelId="{AAA6A1A3-8B79-4CFA-9BB9-73D05367BB50}" type="pres">
      <dgm:prSet presAssocID="{A7A51345-8234-407C-B5E8-633EA5BEE9B5}" presName="rootConnector" presStyleLbl="node1" presStyleIdx="0" presStyleCnt="2"/>
      <dgm:spPr/>
      <dgm:t>
        <a:bodyPr/>
        <a:lstStyle/>
        <a:p>
          <a:endParaRPr lang="fr-FR"/>
        </a:p>
      </dgm:t>
    </dgm:pt>
    <dgm:pt modelId="{EBEDB01B-C492-4429-A0AA-9758C3623934}" type="pres">
      <dgm:prSet presAssocID="{A7A51345-8234-407C-B5E8-633EA5BEE9B5}" presName="childShape" presStyleCnt="0"/>
      <dgm:spPr/>
    </dgm:pt>
    <dgm:pt modelId="{9F706185-3FE7-4BDD-9399-8429B85105AB}" type="pres">
      <dgm:prSet presAssocID="{DE5DC14C-D388-4AA5-B9D8-1522895EE99B}" presName="Name13" presStyleLbl="parChTrans1D2" presStyleIdx="0" presStyleCnt="6"/>
      <dgm:spPr/>
      <dgm:t>
        <a:bodyPr/>
        <a:lstStyle/>
        <a:p>
          <a:endParaRPr lang="fr-FR"/>
        </a:p>
      </dgm:t>
    </dgm:pt>
    <dgm:pt modelId="{FCA31ED8-FBA8-4448-AE54-D63A8288DA6D}" type="pres">
      <dgm:prSet presAssocID="{7130793B-0733-450A-995D-453F2EA44933}" presName="childText" presStyleLbl="bgAcc1" presStyleIdx="0" presStyleCnt="6" custScaleX="125630" custScaleY="4595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13B08C7-2364-4EFE-A900-EC3200D54E00}" type="pres">
      <dgm:prSet presAssocID="{EA83B41A-9FD7-4C99-864D-D368BFE7A9EA}" presName="Name13" presStyleLbl="parChTrans1D2" presStyleIdx="1" presStyleCnt="6"/>
      <dgm:spPr/>
      <dgm:t>
        <a:bodyPr/>
        <a:lstStyle/>
        <a:p>
          <a:endParaRPr lang="fr-FR"/>
        </a:p>
      </dgm:t>
    </dgm:pt>
    <dgm:pt modelId="{17D49A88-EA34-471A-94ED-AC76FAB181E2}" type="pres">
      <dgm:prSet presAssocID="{D0E9D8B8-8FEB-40FB-B6FF-DA96078074C1}" presName="childText" presStyleLbl="bgAcc1" presStyleIdx="1" presStyleCnt="6" custScaleX="125630" custScaleY="4547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9B906FF-1D50-48B7-AB65-2D067A77E0AC}" type="pres">
      <dgm:prSet presAssocID="{D4D664B1-19D7-4F30-8B85-D9861E65A996}" presName="Name13" presStyleLbl="parChTrans1D2" presStyleIdx="2" presStyleCnt="6"/>
      <dgm:spPr/>
      <dgm:t>
        <a:bodyPr/>
        <a:lstStyle/>
        <a:p>
          <a:endParaRPr lang="fr-FR"/>
        </a:p>
      </dgm:t>
    </dgm:pt>
    <dgm:pt modelId="{CD01BD7C-72EB-44CF-AFE1-8BBB5BF1FAAD}" type="pres">
      <dgm:prSet presAssocID="{EF5ED84B-8096-4524-8056-D93BD570BEB1}" presName="childText" presStyleLbl="bgAcc1" presStyleIdx="2" presStyleCnt="6" custScaleX="125630" custScaleY="45346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152B1AD-D860-4678-97B8-7D784E8D3F95}" type="pres">
      <dgm:prSet presAssocID="{68AD1F18-5DD4-421C-81ED-3BB8C5CB0DB3}" presName="Name13" presStyleLbl="parChTrans1D2" presStyleIdx="3" presStyleCnt="6"/>
      <dgm:spPr/>
      <dgm:t>
        <a:bodyPr/>
        <a:lstStyle/>
        <a:p>
          <a:endParaRPr lang="fr-FR"/>
        </a:p>
      </dgm:t>
    </dgm:pt>
    <dgm:pt modelId="{87DB1A78-EF21-4237-A649-ED95D4C23304}" type="pres">
      <dgm:prSet presAssocID="{47F0AA45-6F82-4EC3-B094-D0DF9321550A}" presName="childText" presStyleLbl="bgAcc1" presStyleIdx="3" presStyleCnt="6" custScaleX="125630" custScaleY="5375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20E337E-D016-4B3E-92DE-1B606CE049EA}" type="pres">
      <dgm:prSet presAssocID="{D52FDB72-4C2E-48E4-897B-1921E5CBF370}" presName="root" presStyleCnt="0"/>
      <dgm:spPr/>
    </dgm:pt>
    <dgm:pt modelId="{A69EB94A-1DE6-47DC-ADDA-43BFC6876A0F}" type="pres">
      <dgm:prSet presAssocID="{D52FDB72-4C2E-48E4-897B-1921E5CBF370}" presName="rootComposite" presStyleCnt="0"/>
      <dgm:spPr/>
    </dgm:pt>
    <dgm:pt modelId="{578EC7C8-9C69-4568-A353-288FD729E82D}" type="pres">
      <dgm:prSet presAssocID="{D52FDB72-4C2E-48E4-897B-1921E5CBF370}" presName="rootText" presStyleLbl="node1" presStyleIdx="1" presStyleCnt="2" custScaleX="145334"/>
      <dgm:spPr/>
      <dgm:t>
        <a:bodyPr/>
        <a:lstStyle/>
        <a:p>
          <a:endParaRPr lang="fr-FR"/>
        </a:p>
      </dgm:t>
    </dgm:pt>
    <dgm:pt modelId="{E6EA26C5-E4E9-4106-9ADE-72E396750B78}" type="pres">
      <dgm:prSet presAssocID="{D52FDB72-4C2E-48E4-897B-1921E5CBF370}" presName="rootConnector" presStyleLbl="node1" presStyleIdx="1" presStyleCnt="2"/>
      <dgm:spPr/>
      <dgm:t>
        <a:bodyPr/>
        <a:lstStyle/>
        <a:p>
          <a:endParaRPr lang="fr-FR"/>
        </a:p>
      </dgm:t>
    </dgm:pt>
    <dgm:pt modelId="{E39EEB51-9948-45CC-A9FD-74365D8B43BE}" type="pres">
      <dgm:prSet presAssocID="{D52FDB72-4C2E-48E4-897B-1921E5CBF370}" presName="childShape" presStyleCnt="0"/>
      <dgm:spPr/>
    </dgm:pt>
    <dgm:pt modelId="{C4D3128D-0EB0-4973-8ABB-5A09817EFFE5}" type="pres">
      <dgm:prSet presAssocID="{EC4EEC95-89D4-4B18-95B6-4B0B385B833C}" presName="Name13" presStyleLbl="parChTrans1D2" presStyleIdx="4" presStyleCnt="6"/>
      <dgm:spPr/>
      <dgm:t>
        <a:bodyPr/>
        <a:lstStyle/>
        <a:p>
          <a:endParaRPr lang="fr-FR"/>
        </a:p>
      </dgm:t>
    </dgm:pt>
    <dgm:pt modelId="{412D798E-0150-499A-B683-191E13166850}" type="pres">
      <dgm:prSet presAssocID="{3FF667A9-3314-4D8B-B7F6-8E89E2DE90DC}" presName="childText" presStyleLbl="bgAcc1" presStyleIdx="4" presStyleCnt="6" custScaleX="16309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FC0810D-3D4E-47F5-B7CB-BD617EB13311}" type="pres">
      <dgm:prSet presAssocID="{3015BDF1-594F-4717-9620-9DE7C5DB9D6E}" presName="Name13" presStyleLbl="parChTrans1D2" presStyleIdx="5" presStyleCnt="6"/>
      <dgm:spPr/>
      <dgm:t>
        <a:bodyPr/>
        <a:lstStyle/>
        <a:p>
          <a:endParaRPr lang="fr-FR"/>
        </a:p>
      </dgm:t>
    </dgm:pt>
    <dgm:pt modelId="{B3BCB0A9-F293-4403-9247-61E6C47C9114}" type="pres">
      <dgm:prSet presAssocID="{F795A82C-9364-42F0-8F2A-38EBE25AA7E6}" presName="childText" presStyleLbl="bgAcc1" presStyleIdx="5" presStyleCnt="6" custScaleX="16400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69529E95-21A2-41D6-91CE-B22AB23FB933}" srcId="{A7A51345-8234-407C-B5E8-633EA5BEE9B5}" destId="{47F0AA45-6F82-4EC3-B094-D0DF9321550A}" srcOrd="3" destOrd="0" parTransId="{68AD1F18-5DD4-421C-81ED-3BB8C5CB0DB3}" sibTransId="{26BCB8B9-F8D0-4466-951B-CFB7B4B06BBF}"/>
    <dgm:cxn modelId="{D9D14172-EBAF-42E2-A148-CE93C1B2B8DE}" type="presOf" srcId="{D0E9D8B8-8FEB-40FB-B6FF-DA96078074C1}" destId="{17D49A88-EA34-471A-94ED-AC76FAB181E2}" srcOrd="0" destOrd="0" presId="urn:microsoft.com/office/officeart/2005/8/layout/hierarchy3"/>
    <dgm:cxn modelId="{CAFE6E35-82D8-4C57-8DE6-4E02BCFF69D5}" type="presOf" srcId="{EC4EEC95-89D4-4B18-95B6-4B0B385B833C}" destId="{C4D3128D-0EB0-4973-8ABB-5A09817EFFE5}" srcOrd="0" destOrd="0" presId="urn:microsoft.com/office/officeart/2005/8/layout/hierarchy3"/>
    <dgm:cxn modelId="{B06C3F76-CDBA-4997-9BAD-4220BF94F39B}" srcId="{A7A51345-8234-407C-B5E8-633EA5BEE9B5}" destId="{EF5ED84B-8096-4524-8056-D93BD570BEB1}" srcOrd="2" destOrd="0" parTransId="{D4D664B1-19D7-4F30-8B85-D9861E65A996}" sibTransId="{836DC9E2-91EB-4750-BC5D-673F25829CD9}"/>
    <dgm:cxn modelId="{92BF8FE4-9EF6-4604-B3C4-AFAE189B27A7}" type="presOf" srcId="{EA83B41A-9FD7-4C99-864D-D368BFE7A9EA}" destId="{513B08C7-2364-4EFE-A900-EC3200D54E00}" srcOrd="0" destOrd="0" presId="urn:microsoft.com/office/officeart/2005/8/layout/hierarchy3"/>
    <dgm:cxn modelId="{1BCA8B64-D15A-4DF9-ADC8-BE1A8C194768}" srcId="{D52FDB72-4C2E-48E4-897B-1921E5CBF370}" destId="{3FF667A9-3314-4D8B-B7F6-8E89E2DE90DC}" srcOrd="0" destOrd="0" parTransId="{EC4EEC95-89D4-4B18-95B6-4B0B385B833C}" sibTransId="{86F12020-DEFD-43B1-A28E-5E0CAAD57391}"/>
    <dgm:cxn modelId="{B7D3A9AF-4F52-4682-B942-5C44CE3430BE}" type="presOf" srcId="{D4D664B1-19D7-4F30-8B85-D9861E65A996}" destId="{E9B906FF-1D50-48B7-AB65-2D067A77E0AC}" srcOrd="0" destOrd="0" presId="urn:microsoft.com/office/officeart/2005/8/layout/hierarchy3"/>
    <dgm:cxn modelId="{FC8944F5-1162-413B-ABF0-FADF8764063D}" type="presOf" srcId="{68AD1F18-5DD4-421C-81ED-3BB8C5CB0DB3}" destId="{6152B1AD-D860-4678-97B8-7D784E8D3F95}" srcOrd="0" destOrd="0" presId="urn:microsoft.com/office/officeart/2005/8/layout/hierarchy3"/>
    <dgm:cxn modelId="{CE6288FA-CE4F-47D1-9AF1-07237FF42843}" type="presOf" srcId="{D52FDB72-4C2E-48E4-897B-1921E5CBF370}" destId="{E6EA26C5-E4E9-4106-9ADE-72E396750B78}" srcOrd="1" destOrd="0" presId="urn:microsoft.com/office/officeart/2005/8/layout/hierarchy3"/>
    <dgm:cxn modelId="{136D98DE-01EF-4442-8C6A-79AA56E983A8}" type="presOf" srcId="{A7A51345-8234-407C-B5E8-633EA5BEE9B5}" destId="{886A55E8-36E0-4EED-A1F1-C00952219EC1}" srcOrd="0" destOrd="0" presId="urn:microsoft.com/office/officeart/2005/8/layout/hierarchy3"/>
    <dgm:cxn modelId="{D6299836-2244-4532-A6E1-7A528C061399}" type="presOf" srcId="{DE5DC14C-D388-4AA5-B9D8-1522895EE99B}" destId="{9F706185-3FE7-4BDD-9399-8429B85105AB}" srcOrd="0" destOrd="0" presId="urn:microsoft.com/office/officeart/2005/8/layout/hierarchy3"/>
    <dgm:cxn modelId="{5FAAF28F-2B69-46BB-8F46-14A12E036544}" type="presOf" srcId="{3FF667A9-3314-4D8B-B7F6-8E89E2DE90DC}" destId="{412D798E-0150-499A-B683-191E13166850}" srcOrd="0" destOrd="0" presId="urn:microsoft.com/office/officeart/2005/8/layout/hierarchy3"/>
    <dgm:cxn modelId="{C8FF190C-C615-432C-8211-11F5D2ABD122}" srcId="{A7A51345-8234-407C-B5E8-633EA5BEE9B5}" destId="{D0E9D8B8-8FEB-40FB-B6FF-DA96078074C1}" srcOrd="1" destOrd="0" parTransId="{EA83B41A-9FD7-4C99-864D-D368BFE7A9EA}" sibTransId="{22A9B693-D9A5-4B00-8BDA-5FD4D8E12DAA}"/>
    <dgm:cxn modelId="{21DCACDA-848A-49B9-B361-14911A0118E1}" type="presOf" srcId="{47F0AA45-6F82-4EC3-B094-D0DF9321550A}" destId="{87DB1A78-EF21-4237-A649-ED95D4C23304}" srcOrd="0" destOrd="0" presId="urn:microsoft.com/office/officeart/2005/8/layout/hierarchy3"/>
    <dgm:cxn modelId="{663FEFC5-BE3C-4763-9BD4-13D55100336B}" type="presOf" srcId="{3015BDF1-594F-4717-9620-9DE7C5DB9D6E}" destId="{6FC0810D-3D4E-47F5-B7CB-BD617EB13311}" srcOrd="0" destOrd="0" presId="urn:microsoft.com/office/officeart/2005/8/layout/hierarchy3"/>
    <dgm:cxn modelId="{5280366A-EB6E-40D4-997F-DB65FF8CE3F8}" type="presOf" srcId="{F795A82C-9364-42F0-8F2A-38EBE25AA7E6}" destId="{B3BCB0A9-F293-4403-9247-61E6C47C9114}" srcOrd="0" destOrd="0" presId="urn:microsoft.com/office/officeart/2005/8/layout/hierarchy3"/>
    <dgm:cxn modelId="{482A8A66-87EE-497D-92ED-5ED698BC859D}" type="presOf" srcId="{A7A51345-8234-407C-B5E8-633EA5BEE9B5}" destId="{AAA6A1A3-8B79-4CFA-9BB9-73D05367BB50}" srcOrd="1" destOrd="0" presId="urn:microsoft.com/office/officeart/2005/8/layout/hierarchy3"/>
    <dgm:cxn modelId="{1703AD46-2CF2-4A0C-A257-4D68A51B3B8C}" srcId="{50F18DA2-2FFA-4471-B3AA-BC567C1C1860}" destId="{D52FDB72-4C2E-48E4-897B-1921E5CBF370}" srcOrd="1" destOrd="0" parTransId="{1C025835-1858-44E0-8D7B-6D7A6011D9E2}" sibTransId="{7CD0CFFF-8D47-4235-BA57-0FD5C5E90E55}"/>
    <dgm:cxn modelId="{EB5722FB-353A-47E2-B288-1A9757E55764}" type="presOf" srcId="{50F18DA2-2FFA-4471-B3AA-BC567C1C1860}" destId="{756F6374-700E-46B6-8474-42B47092B5F6}" srcOrd="0" destOrd="0" presId="urn:microsoft.com/office/officeart/2005/8/layout/hierarchy3"/>
    <dgm:cxn modelId="{4965FFF4-608C-4420-832A-C239F2C281DD}" srcId="{D52FDB72-4C2E-48E4-897B-1921E5CBF370}" destId="{F795A82C-9364-42F0-8F2A-38EBE25AA7E6}" srcOrd="1" destOrd="0" parTransId="{3015BDF1-594F-4717-9620-9DE7C5DB9D6E}" sibTransId="{71D3D0E0-8122-4C17-9515-5C09660DA0FF}"/>
    <dgm:cxn modelId="{B3EB4D8F-F616-4E4E-A7F6-80A71436832E}" srcId="{50F18DA2-2FFA-4471-B3AA-BC567C1C1860}" destId="{A7A51345-8234-407C-B5E8-633EA5BEE9B5}" srcOrd="0" destOrd="0" parTransId="{398A7515-8690-43B7-BD4B-7277F8A46895}" sibTransId="{AD9FE6FF-A4AD-47DC-95D5-248A9815FD06}"/>
    <dgm:cxn modelId="{5782AC07-9E06-43FB-9D2C-A3EB7930F5F2}" type="presOf" srcId="{D52FDB72-4C2E-48E4-897B-1921E5CBF370}" destId="{578EC7C8-9C69-4568-A353-288FD729E82D}" srcOrd="0" destOrd="0" presId="urn:microsoft.com/office/officeart/2005/8/layout/hierarchy3"/>
    <dgm:cxn modelId="{DB37FC8E-84B6-4E0B-8CD5-CD36536BB50C}" type="presOf" srcId="{EF5ED84B-8096-4524-8056-D93BD570BEB1}" destId="{CD01BD7C-72EB-44CF-AFE1-8BBB5BF1FAAD}" srcOrd="0" destOrd="0" presId="urn:microsoft.com/office/officeart/2005/8/layout/hierarchy3"/>
    <dgm:cxn modelId="{E7A326A3-0BF6-4978-BF3F-6907098E08A3}" srcId="{A7A51345-8234-407C-B5E8-633EA5BEE9B5}" destId="{7130793B-0733-450A-995D-453F2EA44933}" srcOrd="0" destOrd="0" parTransId="{DE5DC14C-D388-4AA5-B9D8-1522895EE99B}" sibTransId="{30A0B367-B168-4E2F-8B17-CB01C1E584F9}"/>
    <dgm:cxn modelId="{5C7803CE-8E1C-4144-BA1F-56ADBFCBD0F0}" type="presOf" srcId="{7130793B-0733-450A-995D-453F2EA44933}" destId="{FCA31ED8-FBA8-4448-AE54-D63A8288DA6D}" srcOrd="0" destOrd="0" presId="urn:microsoft.com/office/officeart/2005/8/layout/hierarchy3"/>
    <dgm:cxn modelId="{4FF7546E-2CC4-4A18-988A-AF3FA5824F15}" type="presParOf" srcId="{756F6374-700E-46B6-8474-42B47092B5F6}" destId="{4B44E03B-B4BB-4893-9B35-456271037178}" srcOrd="0" destOrd="0" presId="urn:microsoft.com/office/officeart/2005/8/layout/hierarchy3"/>
    <dgm:cxn modelId="{9D44666A-AAFD-498A-9A28-601EAF783424}" type="presParOf" srcId="{4B44E03B-B4BB-4893-9B35-456271037178}" destId="{83E5B315-F2DD-41F7-BF3C-CE7673ECA556}" srcOrd="0" destOrd="0" presId="urn:microsoft.com/office/officeart/2005/8/layout/hierarchy3"/>
    <dgm:cxn modelId="{FE104D68-33B4-4DC8-8C15-ED00C14BA90D}" type="presParOf" srcId="{83E5B315-F2DD-41F7-BF3C-CE7673ECA556}" destId="{886A55E8-36E0-4EED-A1F1-C00952219EC1}" srcOrd="0" destOrd="0" presId="urn:microsoft.com/office/officeart/2005/8/layout/hierarchy3"/>
    <dgm:cxn modelId="{F77ED81B-CF1B-4EB5-935E-908735364FC7}" type="presParOf" srcId="{83E5B315-F2DD-41F7-BF3C-CE7673ECA556}" destId="{AAA6A1A3-8B79-4CFA-9BB9-73D05367BB50}" srcOrd="1" destOrd="0" presId="urn:microsoft.com/office/officeart/2005/8/layout/hierarchy3"/>
    <dgm:cxn modelId="{81E56486-2653-4D46-BBB7-5B7B65767CF4}" type="presParOf" srcId="{4B44E03B-B4BB-4893-9B35-456271037178}" destId="{EBEDB01B-C492-4429-A0AA-9758C3623934}" srcOrd="1" destOrd="0" presId="urn:microsoft.com/office/officeart/2005/8/layout/hierarchy3"/>
    <dgm:cxn modelId="{243E75F9-1877-4B24-A5F6-BAFA8F9116D5}" type="presParOf" srcId="{EBEDB01B-C492-4429-A0AA-9758C3623934}" destId="{9F706185-3FE7-4BDD-9399-8429B85105AB}" srcOrd="0" destOrd="0" presId="urn:microsoft.com/office/officeart/2005/8/layout/hierarchy3"/>
    <dgm:cxn modelId="{BCEC0BD1-68CC-49E3-BDE3-7763C3857DB3}" type="presParOf" srcId="{EBEDB01B-C492-4429-A0AA-9758C3623934}" destId="{FCA31ED8-FBA8-4448-AE54-D63A8288DA6D}" srcOrd="1" destOrd="0" presId="urn:microsoft.com/office/officeart/2005/8/layout/hierarchy3"/>
    <dgm:cxn modelId="{B9D70E3C-362B-45E7-91D1-BDC411F0786D}" type="presParOf" srcId="{EBEDB01B-C492-4429-A0AA-9758C3623934}" destId="{513B08C7-2364-4EFE-A900-EC3200D54E00}" srcOrd="2" destOrd="0" presId="urn:microsoft.com/office/officeart/2005/8/layout/hierarchy3"/>
    <dgm:cxn modelId="{E2F20E70-ECD1-4A27-B26E-9641E0B7D497}" type="presParOf" srcId="{EBEDB01B-C492-4429-A0AA-9758C3623934}" destId="{17D49A88-EA34-471A-94ED-AC76FAB181E2}" srcOrd="3" destOrd="0" presId="urn:microsoft.com/office/officeart/2005/8/layout/hierarchy3"/>
    <dgm:cxn modelId="{A9D2A831-3125-41AB-A0BE-25C543F64180}" type="presParOf" srcId="{EBEDB01B-C492-4429-A0AA-9758C3623934}" destId="{E9B906FF-1D50-48B7-AB65-2D067A77E0AC}" srcOrd="4" destOrd="0" presId="urn:microsoft.com/office/officeart/2005/8/layout/hierarchy3"/>
    <dgm:cxn modelId="{7D50954B-8215-4868-8F04-9E8AD79C3C77}" type="presParOf" srcId="{EBEDB01B-C492-4429-A0AA-9758C3623934}" destId="{CD01BD7C-72EB-44CF-AFE1-8BBB5BF1FAAD}" srcOrd="5" destOrd="0" presId="urn:microsoft.com/office/officeart/2005/8/layout/hierarchy3"/>
    <dgm:cxn modelId="{2413377A-C226-4FB8-9335-016599A8D227}" type="presParOf" srcId="{EBEDB01B-C492-4429-A0AA-9758C3623934}" destId="{6152B1AD-D860-4678-97B8-7D784E8D3F95}" srcOrd="6" destOrd="0" presId="urn:microsoft.com/office/officeart/2005/8/layout/hierarchy3"/>
    <dgm:cxn modelId="{F06F7DD0-275B-42AA-8276-A0B1E44748A8}" type="presParOf" srcId="{EBEDB01B-C492-4429-A0AA-9758C3623934}" destId="{87DB1A78-EF21-4237-A649-ED95D4C23304}" srcOrd="7" destOrd="0" presId="urn:microsoft.com/office/officeart/2005/8/layout/hierarchy3"/>
    <dgm:cxn modelId="{B32D3E75-696C-45F1-972F-7FAEC3E08BF5}" type="presParOf" srcId="{756F6374-700E-46B6-8474-42B47092B5F6}" destId="{620E337E-D016-4B3E-92DE-1B606CE049EA}" srcOrd="1" destOrd="0" presId="urn:microsoft.com/office/officeart/2005/8/layout/hierarchy3"/>
    <dgm:cxn modelId="{E389DFE8-5F46-426A-B6D4-F2B33FD923F0}" type="presParOf" srcId="{620E337E-D016-4B3E-92DE-1B606CE049EA}" destId="{A69EB94A-1DE6-47DC-ADDA-43BFC6876A0F}" srcOrd="0" destOrd="0" presId="urn:microsoft.com/office/officeart/2005/8/layout/hierarchy3"/>
    <dgm:cxn modelId="{60FBDDBB-36CA-4E49-B504-83683A78C97F}" type="presParOf" srcId="{A69EB94A-1DE6-47DC-ADDA-43BFC6876A0F}" destId="{578EC7C8-9C69-4568-A353-288FD729E82D}" srcOrd="0" destOrd="0" presId="urn:microsoft.com/office/officeart/2005/8/layout/hierarchy3"/>
    <dgm:cxn modelId="{464C0D49-0AEB-4302-8643-453CC90DF729}" type="presParOf" srcId="{A69EB94A-1DE6-47DC-ADDA-43BFC6876A0F}" destId="{E6EA26C5-E4E9-4106-9ADE-72E396750B78}" srcOrd="1" destOrd="0" presId="urn:microsoft.com/office/officeart/2005/8/layout/hierarchy3"/>
    <dgm:cxn modelId="{EF9EDECB-0B56-4EA5-B3B1-147A4FB9C8A0}" type="presParOf" srcId="{620E337E-D016-4B3E-92DE-1B606CE049EA}" destId="{E39EEB51-9948-45CC-A9FD-74365D8B43BE}" srcOrd="1" destOrd="0" presId="urn:microsoft.com/office/officeart/2005/8/layout/hierarchy3"/>
    <dgm:cxn modelId="{E9A9F04F-D60A-4723-9DF0-0B7F0DEBC93E}" type="presParOf" srcId="{E39EEB51-9948-45CC-A9FD-74365D8B43BE}" destId="{C4D3128D-0EB0-4973-8ABB-5A09817EFFE5}" srcOrd="0" destOrd="0" presId="urn:microsoft.com/office/officeart/2005/8/layout/hierarchy3"/>
    <dgm:cxn modelId="{21CC6E3D-044E-42C6-BAAF-9C8759F4B1EB}" type="presParOf" srcId="{E39EEB51-9948-45CC-A9FD-74365D8B43BE}" destId="{412D798E-0150-499A-B683-191E13166850}" srcOrd="1" destOrd="0" presId="urn:microsoft.com/office/officeart/2005/8/layout/hierarchy3"/>
    <dgm:cxn modelId="{2692458D-9D3E-45BC-85FE-F1439478BC38}" type="presParOf" srcId="{E39EEB51-9948-45CC-A9FD-74365D8B43BE}" destId="{6FC0810D-3D4E-47F5-B7CB-BD617EB13311}" srcOrd="2" destOrd="0" presId="urn:microsoft.com/office/officeart/2005/8/layout/hierarchy3"/>
    <dgm:cxn modelId="{20898B91-C20D-4C1B-8F4B-7E091403540B}" type="presParOf" srcId="{E39EEB51-9948-45CC-A9FD-74365D8B43BE}" destId="{B3BCB0A9-F293-4403-9247-61E6C47C9114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0F18DA2-2FFA-4471-B3AA-BC567C1C186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A7A51345-8234-407C-B5E8-633EA5BEE9B5}">
      <dgm:prSet phldrT="[Texte]"/>
      <dgm:spPr/>
      <dgm:t>
        <a:bodyPr/>
        <a:lstStyle/>
        <a:p>
          <a:r>
            <a:rPr lang="fr-FR" dirty="0" smtClean="0"/>
            <a:t>Précision géométrique</a:t>
          </a:r>
          <a:endParaRPr lang="fr-FR" dirty="0"/>
        </a:p>
      </dgm:t>
    </dgm:pt>
    <dgm:pt modelId="{398A7515-8690-43B7-BD4B-7277F8A46895}" type="parTrans" cxnId="{B3EB4D8F-F616-4E4E-A7F6-80A71436832E}">
      <dgm:prSet/>
      <dgm:spPr/>
      <dgm:t>
        <a:bodyPr/>
        <a:lstStyle/>
        <a:p>
          <a:endParaRPr lang="fr-FR"/>
        </a:p>
      </dgm:t>
    </dgm:pt>
    <dgm:pt modelId="{AD9FE6FF-A4AD-47DC-95D5-248A9815FD06}" type="sibTrans" cxnId="{B3EB4D8F-F616-4E4E-A7F6-80A71436832E}">
      <dgm:prSet/>
      <dgm:spPr/>
      <dgm:t>
        <a:bodyPr/>
        <a:lstStyle/>
        <a:p>
          <a:endParaRPr lang="fr-FR"/>
        </a:p>
      </dgm:t>
    </dgm:pt>
    <dgm:pt modelId="{12DCB388-89CB-49CC-87B6-34A9EA4F22A9}">
      <dgm:prSet phldrT="[Texte]"/>
      <dgm:spPr/>
      <dgm:t>
        <a:bodyPr/>
        <a:lstStyle/>
        <a:p>
          <a:r>
            <a:rPr lang="fr-FR" dirty="0" smtClean="0"/>
            <a:t>EMQ</a:t>
          </a:r>
          <a:endParaRPr lang="fr-FR" dirty="0"/>
        </a:p>
      </dgm:t>
    </dgm:pt>
    <dgm:pt modelId="{8347458F-F561-4CD7-BFEA-C738D4083693}" type="parTrans" cxnId="{7F83228D-2173-43FB-9192-932FC4D7C510}">
      <dgm:prSet/>
      <dgm:spPr/>
      <dgm:t>
        <a:bodyPr/>
        <a:lstStyle/>
        <a:p>
          <a:endParaRPr lang="fr-FR" dirty="0"/>
        </a:p>
      </dgm:t>
    </dgm:pt>
    <dgm:pt modelId="{E0D6C2F5-717D-4D6A-9C87-EA1C8C85703C}" type="sibTrans" cxnId="{7F83228D-2173-43FB-9192-932FC4D7C510}">
      <dgm:prSet/>
      <dgm:spPr/>
      <dgm:t>
        <a:bodyPr/>
        <a:lstStyle/>
        <a:p>
          <a:endParaRPr lang="fr-FR"/>
        </a:p>
      </dgm:t>
    </dgm:pt>
    <dgm:pt modelId="{D52FDB72-4C2E-48E4-897B-1921E5CBF370}">
      <dgm:prSet phldrT="[Texte]"/>
      <dgm:spPr/>
      <dgm:t>
        <a:bodyPr/>
        <a:lstStyle/>
        <a:p>
          <a:r>
            <a:rPr lang="fr-FR" dirty="0" smtClean="0"/>
            <a:t>Gabarit d’erreur</a:t>
          </a:r>
          <a:endParaRPr lang="fr-FR" dirty="0"/>
        </a:p>
      </dgm:t>
    </dgm:pt>
    <dgm:pt modelId="{1C025835-1858-44E0-8D7B-6D7A6011D9E2}" type="parTrans" cxnId="{1703AD46-2CF2-4A0C-A257-4D68A51B3B8C}">
      <dgm:prSet/>
      <dgm:spPr/>
      <dgm:t>
        <a:bodyPr/>
        <a:lstStyle/>
        <a:p>
          <a:endParaRPr lang="fr-FR" dirty="0"/>
        </a:p>
      </dgm:t>
    </dgm:pt>
    <dgm:pt modelId="{7CD0CFFF-8D47-4235-BA57-0FD5C5E90E55}" type="sibTrans" cxnId="{1703AD46-2CF2-4A0C-A257-4D68A51B3B8C}">
      <dgm:prSet/>
      <dgm:spPr/>
      <dgm:t>
        <a:bodyPr/>
        <a:lstStyle/>
        <a:p>
          <a:endParaRPr lang="fr-FR"/>
        </a:p>
      </dgm:t>
    </dgm:pt>
    <dgm:pt modelId="{14A8A604-DF7B-4790-AB64-E4A4280E2D5E}" type="pres">
      <dgm:prSet presAssocID="{50F18DA2-2FFA-4471-B3AA-BC567C1C186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8B5A2AC5-685A-463D-B030-03E50F9924AE}" type="pres">
      <dgm:prSet presAssocID="{A7A51345-8234-407C-B5E8-633EA5BEE9B5}" presName="root1" presStyleCnt="0"/>
      <dgm:spPr/>
    </dgm:pt>
    <dgm:pt modelId="{36BFF960-B896-42F9-A582-16C52EA07A74}" type="pres">
      <dgm:prSet presAssocID="{A7A51345-8234-407C-B5E8-633EA5BEE9B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C531B691-8D26-42E9-BE87-E5280B59048C}" type="pres">
      <dgm:prSet presAssocID="{A7A51345-8234-407C-B5E8-633EA5BEE9B5}" presName="level2hierChild" presStyleCnt="0"/>
      <dgm:spPr/>
    </dgm:pt>
    <dgm:pt modelId="{11F41830-EB25-4A9E-9E98-570E6AAF203F}" type="pres">
      <dgm:prSet presAssocID="{8347458F-F561-4CD7-BFEA-C738D4083693}" presName="conn2-1" presStyleLbl="parChTrans1D2" presStyleIdx="0" presStyleCnt="2"/>
      <dgm:spPr/>
      <dgm:t>
        <a:bodyPr/>
        <a:lstStyle/>
        <a:p>
          <a:endParaRPr lang="fr-FR"/>
        </a:p>
      </dgm:t>
    </dgm:pt>
    <dgm:pt modelId="{5858F3D3-1C43-4D81-B686-AF20FB79BFE2}" type="pres">
      <dgm:prSet presAssocID="{8347458F-F561-4CD7-BFEA-C738D4083693}" presName="connTx" presStyleLbl="parChTrans1D2" presStyleIdx="0" presStyleCnt="2"/>
      <dgm:spPr/>
      <dgm:t>
        <a:bodyPr/>
        <a:lstStyle/>
        <a:p>
          <a:endParaRPr lang="fr-FR"/>
        </a:p>
      </dgm:t>
    </dgm:pt>
    <dgm:pt modelId="{43FA44E2-D0E4-46E7-A6B7-79AEF8707DF7}" type="pres">
      <dgm:prSet presAssocID="{12DCB388-89CB-49CC-87B6-34A9EA4F22A9}" presName="root2" presStyleCnt="0"/>
      <dgm:spPr/>
    </dgm:pt>
    <dgm:pt modelId="{1B12BA43-3ABC-496D-8EAC-EE6F351A829B}" type="pres">
      <dgm:prSet presAssocID="{12DCB388-89CB-49CC-87B6-34A9EA4F22A9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79428F76-EDCB-43DB-8F53-78F589215730}" type="pres">
      <dgm:prSet presAssocID="{12DCB388-89CB-49CC-87B6-34A9EA4F22A9}" presName="level3hierChild" presStyleCnt="0"/>
      <dgm:spPr/>
    </dgm:pt>
    <dgm:pt modelId="{868D2558-91EA-4170-8B4A-4D63CCF7B582}" type="pres">
      <dgm:prSet presAssocID="{1C025835-1858-44E0-8D7B-6D7A6011D9E2}" presName="conn2-1" presStyleLbl="parChTrans1D2" presStyleIdx="1" presStyleCnt="2"/>
      <dgm:spPr/>
      <dgm:t>
        <a:bodyPr/>
        <a:lstStyle/>
        <a:p>
          <a:endParaRPr lang="fr-FR"/>
        </a:p>
      </dgm:t>
    </dgm:pt>
    <dgm:pt modelId="{C700B7F8-F7C6-42CB-B952-F6F266AC9904}" type="pres">
      <dgm:prSet presAssocID="{1C025835-1858-44E0-8D7B-6D7A6011D9E2}" presName="connTx" presStyleLbl="parChTrans1D2" presStyleIdx="1" presStyleCnt="2"/>
      <dgm:spPr/>
      <dgm:t>
        <a:bodyPr/>
        <a:lstStyle/>
        <a:p>
          <a:endParaRPr lang="fr-FR"/>
        </a:p>
      </dgm:t>
    </dgm:pt>
    <dgm:pt modelId="{8FE860A0-FFA8-4B29-A0D3-0F7073E3BC82}" type="pres">
      <dgm:prSet presAssocID="{D52FDB72-4C2E-48E4-897B-1921E5CBF370}" presName="root2" presStyleCnt="0"/>
      <dgm:spPr/>
    </dgm:pt>
    <dgm:pt modelId="{812FA234-A4D2-44F6-9849-EA03BDA19DF6}" type="pres">
      <dgm:prSet presAssocID="{D52FDB72-4C2E-48E4-897B-1921E5CBF370}" presName="LevelTwoTextNode" presStyleLbl="node2" presStyleIdx="1" presStyleCnt="2" custScaleX="175068" custScaleY="182584">
        <dgm:presLayoutVars>
          <dgm:chPref val="3"/>
        </dgm:presLayoutVars>
      </dgm:prSet>
      <dgm:spPr/>
      <dgm:t>
        <a:bodyPr/>
        <a:lstStyle/>
        <a:p>
          <a:endParaRPr lang="fr-FR"/>
        </a:p>
      </dgm:t>
    </dgm:pt>
    <dgm:pt modelId="{F9F9DB76-5A0E-47EE-A81D-7FC5FB4F991E}" type="pres">
      <dgm:prSet presAssocID="{D52FDB72-4C2E-48E4-897B-1921E5CBF370}" presName="level3hierChild" presStyleCnt="0"/>
      <dgm:spPr/>
    </dgm:pt>
  </dgm:ptLst>
  <dgm:cxnLst>
    <dgm:cxn modelId="{6E66A222-FB4C-47F6-B121-0FCB52038513}" type="presOf" srcId="{1C025835-1858-44E0-8D7B-6D7A6011D9E2}" destId="{868D2558-91EA-4170-8B4A-4D63CCF7B582}" srcOrd="0" destOrd="0" presId="urn:microsoft.com/office/officeart/2005/8/layout/hierarchy2"/>
    <dgm:cxn modelId="{9B15EB31-1A60-4B25-9BA4-1F33A9407305}" type="presOf" srcId="{8347458F-F561-4CD7-BFEA-C738D4083693}" destId="{11F41830-EB25-4A9E-9E98-570E6AAF203F}" srcOrd="0" destOrd="0" presId="urn:microsoft.com/office/officeart/2005/8/layout/hierarchy2"/>
    <dgm:cxn modelId="{CFA4BE35-1189-4ECA-B255-A1B984C8A15F}" type="presOf" srcId="{50F18DA2-2FFA-4471-B3AA-BC567C1C1860}" destId="{14A8A604-DF7B-4790-AB64-E4A4280E2D5E}" srcOrd="0" destOrd="0" presId="urn:microsoft.com/office/officeart/2005/8/layout/hierarchy2"/>
    <dgm:cxn modelId="{1703AD46-2CF2-4A0C-A257-4D68A51B3B8C}" srcId="{A7A51345-8234-407C-B5E8-633EA5BEE9B5}" destId="{D52FDB72-4C2E-48E4-897B-1921E5CBF370}" srcOrd="1" destOrd="0" parTransId="{1C025835-1858-44E0-8D7B-6D7A6011D9E2}" sibTransId="{7CD0CFFF-8D47-4235-BA57-0FD5C5E90E55}"/>
    <dgm:cxn modelId="{721A2982-1995-4D2D-B5E4-883A2BB8CE11}" type="presOf" srcId="{D52FDB72-4C2E-48E4-897B-1921E5CBF370}" destId="{812FA234-A4D2-44F6-9849-EA03BDA19DF6}" srcOrd="0" destOrd="0" presId="urn:microsoft.com/office/officeart/2005/8/layout/hierarchy2"/>
    <dgm:cxn modelId="{7F83228D-2173-43FB-9192-932FC4D7C510}" srcId="{A7A51345-8234-407C-B5E8-633EA5BEE9B5}" destId="{12DCB388-89CB-49CC-87B6-34A9EA4F22A9}" srcOrd="0" destOrd="0" parTransId="{8347458F-F561-4CD7-BFEA-C738D4083693}" sibTransId="{E0D6C2F5-717D-4D6A-9C87-EA1C8C85703C}"/>
    <dgm:cxn modelId="{DC32890A-919C-47EC-BEB9-7274C99DEFB7}" type="presOf" srcId="{12DCB388-89CB-49CC-87B6-34A9EA4F22A9}" destId="{1B12BA43-3ABC-496D-8EAC-EE6F351A829B}" srcOrd="0" destOrd="0" presId="urn:microsoft.com/office/officeart/2005/8/layout/hierarchy2"/>
    <dgm:cxn modelId="{61C6554B-DC79-45E8-BB67-1EC6780708D5}" type="presOf" srcId="{8347458F-F561-4CD7-BFEA-C738D4083693}" destId="{5858F3D3-1C43-4D81-B686-AF20FB79BFE2}" srcOrd="1" destOrd="0" presId="urn:microsoft.com/office/officeart/2005/8/layout/hierarchy2"/>
    <dgm:cxn modelId="{AA700167-3652-4CD4-9E02-5F4E3A6F85AB}" type="presOf" srcId="{A7A51345-8234-407C-B5E8-633EA5BEE9B5}" destId="{36BFF960-B896-42F9-A582-16C52EA07A74}" srcOrd="0" destOrd="0" presId="urn:microsoft.com/office/officeart/2005/8/layout/hierarchy2"/>
    <dgm:cxn modelId="{B3EB4D8F-F616-4E4E-A7F6-80A71436832E}" srcId="{50F18DA2-2FFA-4471-B3AA-BC567C1C1860}" destId="{A7A51345-8234-407C-B5E8-633EA5BEE9B5}" srcOrd="0" destOrd="0" parTransId="{398A7515-8690-43B7-BD4B-7277F8A46895}" sibTransId="{AD9FE6FF-A4AD-47DC-95D5-248A9815FD06}"/>
    <dgm:cxn modelId="{724DD68B-DC96-4214-B3C2-6429BE3A81A5}" type="presOf" srcId="{1C025835-1858-44E0-8D7B-6D7A6011D9E2}" destId="{C700B7F8-F7C6-42CB-B952-F6F266AC9904}" srcOrd="1" destOrd="0" presId="urn:microsoft.com/office/officeart/2005/8/layout/hierarchy2"/>
    <dgm:cxn modelId="{2BB32792-C5D1-487E-8FB9-FA9784DCAE0C}" type="presParOf" srcId="{14A8A604-DF7B-4790-AB64-E4A4280E2D5E}" destId="{8B5A2AC5-685A-463D-B030-03E50F9924AE}" srcOrd="0" destOrd="0" presId="urn:microsoft.com/office/officeart/2005/8/layout/hierarchy2"/>
    <dgm:cxn modelId="{521D5ECA-E78C-413D-AAAD-436DEEE1082F}" type="presParOf" srcId="{8B5A2AC5-685A-463D-B030-03E50F9924AE}" destId="{36BFF960-B896-42F9-A582-16C52EA07A74}" srcOrd="0" destOrd="0" presId="urn:microsoft.com/office/officeart/2005/8/layout/hierarchy2"/>
    <dgm:cxn modelId="{E9871A46-15A2-4FE2-8232-D4DEFC825B1B}" type="presParOf" srcId="{8B5A2AC5-685A-463D-B030-03E50F9924AE}" destId="{C531B691-8D26-42E9-BE87-E5280B59048C}" srcOrd="1" destOrd="0" presId="urn:microsoft.com/office/officeart/2005/8/layout/hierarchy2"/>
    <dgm:cxn modelId="{719692DE-9197-435A-92E4-BB73B019DAB7}" type="presParOf" srcId="{C531B691-8D26-42E9-BE87-E5280B59048C}" destId="{11F41830-EB25-4A9E-9E98-570E6AAF203F}" srcOrd="0" destOrd="0" presId="urn:microsoft.com/office/officeart/2005/8/layout/hierarchy2"/>
    <dgm:cxn modelId="{CA8DCEDF-597D-435B-A9C2-A519499ACAAA}" type="presParOf" srcId="{11F41830-EB25-4A9E-9E98-570E6AAF203F}" destId="{5858F3D3-1C43-4D81-B686-AF20FB79BFE2}" srcOrd="0" destOrd="0" presId="urn:microsoft.com/office/officeart/2005/8/layout/hierarchy2"/>
    <dgm:cxn modelId="{E7E16E6E-6CC0-47DE-9ACF-35A4F415A2CC}" type="presParOf" srcId="{C531B691-8D26-42E9-BE87-E5280B59048C}" destId="{43FA44E2-D0E4-46E7-A6B7-79AEF8707DF7}" srcOrd="1" destOrd="0" presId="urn:microsoft.com/office/officeart/2005/8/layout/hierarchy2"/>
    <dgm:cxn modelId="{C884B135-DF0C-4F5A-B21B-A286F9F0A125}" type="presParOf" srcId="{43FA44E2-D0E4-46E7-A6B7-79AEF8707DF7}" destId="{1B12BA43-3ABC-496D-8EAC-EE6F351A829B}" srcOrd="0" destOrd="0" presId="urn:microsoft.com/office/officeart/2005/8/layout/hierarchy2"/>
    <dgm:cxn modelId="{AFA74CFA-59A4-4282-8B1D-D34C1107D5B9}" type="presParOf" srcId="{43FA44E2-D0E4-46E7-A6B7-79AEF8707DF7}" destId="{79428F76-EDCB-43DB-8F53-78F589215730}" srcOrd="1" destOrd="0" presId="urn:microsoft.com/office/officeart/2005/8/layout/hierarchy2"/>
    <dgm:cxn modelId="{C369FCBA-FD28-478B-922D-80B1DCA505AF}" type="presParOf" srcId="{C531B691-8D26-42E9-BE87-E5280B59048C}" destId="{868D2558-91EA-4170-8B4A-4D63CCF7B582}" srcOrd="2" destOrd="0" presId="urn:microsoft.com/office/officeart/2005/8/layout/hierarchy2"/>
    <dgm:cxn modelId="{3496D18D-D2A3-4E7E-AD5D-8F7E592C0ACF}" type="presParOf" srcId="{868D2558-91EA-4170-8B4A-4D63CCF7B582}" destId="{C700B7F8-F7C6-42CB-B952-F6F266AC9904}" srcOrd="0" destOrd="0" presId="urn:microsoft.com/office/officeart/2005/8/layout/hierarchy2"/>
    <dgm:cxn modelId="{67650366-02EF-45DF-ABD1-D23542C35506}" type="presParOf" srcId="{C531B691-8D26-42E9-BE87-E5280B59048C}" destId="{8FE860A0-FFA8-4B29-A0D3-0F7073E3BC82}" srcOrd="3" destOrd="0" presId="urn:microsoft.com/office/officeart/2005/8/layout/hierarchy2"/>
    <dgm:cxn modelId="{A0BC1099-9815-46E6-B7F3-C5DCC79CE550}" type="presParOf" srcId="{8FE860A0-FFA8-4B29-A0D3-0F7073E3BC82}" destId="{812FA234-A4D2-44F6-9849-EA03BDA19DF6}" srcOrd="0" destOrd="0" presId="urn:microsoft.com/office/officeart/2005/8/layout/hierarchy2"/>
    <dgm:cxn modelId="{C806D82F-D005-4863-B8C6-4A5F3465FBFA}" type="presParOf" srcId="{8FE860A0-FFA8-4B29-A0D3-0F7073E3BC82}" destId="{F9F9DB76-5A0E-47EE-A81D-7FC5FB4F991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840E86A-013D-4CDC-BECB-CEB49442EA9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CA06A63-7AB6-4AEC-80DA-E13DB097D81D}">
      <dgm:prSet phldrT="[Texte]"/>
      <dgm:spPr>
        <a:solidFill>
          <a:srgbClr val="0070C0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REMONTEES TRAVAUX</a:t>
          </a:r>
          <a:endParaRPr lang="fr-FR" dirty="0">
            <a:latin typeface="+mn-lt"/>
          </a:endParaRPr>
        </a:p>
      </dgm:t>
    </dgm:pt>
    <dgm:pt modelId="{6F59A8DA-E425-440C-A8E8-B51D5AD40BF4}" type="parTrans" cxnId="{A147EAAB-F296-4F33-91F6-480E6E6EFEE4}">
      <dgm:prSet/>
      <dgm:spPr/>
      <dgm:t>
        <a:bodyPr/>
        <a:lstStyle/>
        <a:p>
          <a:endParaRPr lang="fr-FR"/>
        </a:p>
      </dgm:t>
    </dgm:pt>
    <dgm:pt modelId="{FE9B229A-2D80-4346-800F-B3D0E4922925}" type="sibTrans" cxnId="{A147EAAB-F296-4F33-91F6-480E6E6EFEE4}">
      <dgm:prSet/>
      <dgm:spPr/>
      <dgm:t>
        <a:bodyPr/>
        <a:lstStyle/>
        <a:p>
          <a:endParaRPr lang="fr-FR"/>
        </a:p>
      </dgm:t>
    </dgm:pt>
    <dgm:pt modelId="{F43732AA-669A-476A-A923-E289692231CA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VISITES TERRAIN</a:t>
          </a:r>
          <a:endParaRPr lang="fr-FR" dirty="0">
            <a:latin typeface="+mn-lt"/>
          </a:endParaRPr>
        </a:p>
      </dgm:t>
    </dgm:pt>
    <dgm:pt modelId="{1C2DDEED-1394-4D79-A8D5-53B06C1EDA64}" type="parTrans" cxnId="{1F9B397D-022F-4C4E-AE9E-0A5DFB6367AB}">
      <dgm:prSet/>
      <dgm:spPr/>
      <dgm:t>
        <a:bodyPr/>
        <a:lstStyle/>
        <a:p>
          <a:endParaRPr lang="fr-FR"/>
        </a:p>
      </dgm:t>
    </dgm:pt>
    <dgm:pt modelId="{850C639D-0578-47D2-BBFD-8AF564EEA5AB}" type="sibTrans" cxnId="{1F9B397D-022F-4C4E-AE9E-0A5DFB6367AB}">
      <dgm:prSet/>
      <dgm:spPr/>
      <dgm:t>
        <a:bodyPr/>
        <a:lstStyle/>
        <a:p>
          <a:endParaRPr lang="fr-FR"/>
        </a:p>
      </dgm:t>
    </dgm:pt>
    <dgm:pt modelId="{8129CADE-7E48-4F7A-BA2A-950D5EC351FD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</a:rPr>
            <a:t>VALIDATION PARTENAIRES</a:t>
          </a:r>
        </a:p>
      </dgm:t>
    </dgm:pt>
    <dgm:pt modelId="{B591D7B6-E94A-4507-B967-B1126AFA8182}" type="parTrans" cxnId="{FF78C65F-54D6-43CE-920E-335EC85FCB77}">
      <dgm:prSet/>
      <dgm:spPr/>
      <dgm:t>
        <a:bodyPr/>
        <a:lstStyle/>
        <a:p>
          <a:endParaRPr lang="fr-FR"/>
        </a:p>
      </dgm:t>
    </dgm:pt>
    <dgm:pt modelId="{1D9F49D9-E57A-467C-8D96-A5788CB6BAB0}" type="sibTrans" cxnId="{FF78C65F-54D6-43CE-920E-335EC85FCB77}">
      <dgm:prSet/>
      <dgm:spPr/>
      <dgm:t>
        <a:bodyPr/>
        <a:lstStyle/>
        <a:p>
          <a:endParaRPr lang="fr-FR"/>
        </a:p>
      </dgm:t>
    </dgm:pt>
    <dgm:pt modelId="{ABD34F65-7BBD-4C59-AA54-E617D531C025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MISSION PVA</a:t>
          </a:r>
          <a:endParaRPr lang="fr-FR" dirty="0">
            <a:latin typeface="+mn-lt"/>
          </a:endParaRPr>
        </a:p>
      </dgm:t>
    </dgm:pt>
    <dgm:pt modelId="{AE722DDE-139B-4D5E-8872-0A2B2DB79167}" type="parTrans" cxnId="{5E9A3E70-9727-4BEB-96DE-054F25E87A7C}">
      <dgm:prSet/>
      <dgm:spPr/>
      <dgm:t>
        <a:bodyPr/>
        <a:lstStyle/>
        <a:p>
          <a:endParaRPr lang="fr-FR"/>
        </a:p>
      </dgm:t>
    </dgm:pt>
    <dgm:pt modelId="{F7DB9607-79D3-45A1-B0B4-3D578615F344}" type="sibTrans" cxnId="{5E9A3E70-9727-4BEB-96DE-054F25E87A7C}">
      <dgm:prSet/>
      <dgm:spPr/>
      <dgm:t>
        <a:bodyPr/>
        <a:lstStyle/>
        <a:p>
          <a:endParaRPr lang="fr-FR"/>
        </a:p>
      </dgm:t>
    </dgm:pt>
    <dgm:pt modelId="{041C4613-4468-48F4-ACAD-580209561B50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dirty="0">
            <a:latin typeface="+mn-lt"/>
          </a:endParaRPr>
        </a:p>
      </dgm:t>
    </dgm:pt>
    <dgm:pt modelId="{C5F47A38-1E50-4F6E-B70C-250613F6F92A}" type="parTrans" cxnId="{B0EA7303-4104-4BD1-94D5-56CE42CEB207}">
      <dgm:prSet/>
      <dgm:spPr/>
      <dgm:t>
        <a:bodyPr/>
        <a:lstStyle/>
        <a:p>
          <a:endParaRPr lang="fr-FR"/>
        </a:p>
      </dgm:t>
    </dgm:pt>
    <dgm:pt modelId="{5E396D7E-446F-431F-BA6C-CDEB304BC50D}" type="sibTrans" cxnId="{B0EA7303-4104-4BD1-94D5-56CE42CEB207}">
      <dgm:prSet/>
      <dgm:spPr/>
      <dgm:t>
        <a:bodyPr/>
        <a:lstStyle/>
        <a:p>
          <a:endParaRPr lang="fr-FR"/>
        </a:p>
      </dgm:t>
    </dgm:pt>
    <dgm:pt modelId="{8EA0A4F8-61FD-4911-A898-17EAEDB1E082}" type="pres">
      <dgm:prSet presAssocID="{5840E86A-013D-4CDC-BECB-CEB49442EA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AAE8580-CF47-4C70-8087-C448495D9900}" type="pres">
      <dgm:prSet presAssocID="{5840E86A-013D-4CDC-BECB-CEB49442EA9B}" presName="cycle" presStyleCnt="0"/>
      <dgm:spPr/>
    </dgm:pt>
    <dgm:pt modelId="{33610BAD-B87C-40D0-9EA1-06FBC4747C88}" type="pres">
      <dgm:prSet presAssocID="{CCA06A63-7AB6-4AEC-80DA-E13DB097D81D}" presName="nodeFirstNode" presStyleLbl="node1" presStyleIdx="0" presStyleCnt="5" custRadScaleRad="100026" custRadScaleInc="-218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9005EB3-EAB7-4B8F-A3BA-D410ECFAED26}" type="pres">
      <dgm:prSet presAssocID="{FE9B229A-2D80-4346-800F-B3D0E4922925}" presName="sibTransFirstNode" presStyleLbl="bgShp" presStyleIdx="0" presStyleCnt="1"/>
      <dgm:spPr/>
      <dgm:t>
        <a:bodyPr/>
        <a:lstStyle/>
        <a:p>
          <a:endParaRPr lang="fr-FR"/>
        </a:p>
      </dgm:t>
    </dgm:pt>
    <dgm:pt modelId="{AE8BEE27-30F3-4D91-AF58-5943F82BAD06}" type="pres">
      <dgm:prSet presAssocID="{F43732AA-669A-476A-A923-E289692231CA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8C943E7-71DC-4C4C-A9D0-A804D30BAD64}" type="pres">
      <dgm:prSet presAssocID="{8129CADE-7E48-4F7A-BA2A-950D5EC351FD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A65695F-01CA-4F5D-8F7B-6D195FCA51AC}" type="pres">
      <dgm:prSet presAssocID="{ABD34F65-7BBD-4C59-AA54-E617D531C025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68B939A-B60F-4DEF-A52D-76A7C7863FDD}" type="pres">
      <dgm:prSet presAssocID="{041C4613-4468-48F4-ACAD-580209561B50}" presName="nodeFollowingNodes" presStyleLbl="node1" presStyleIdx="4" presStyleCnt="5" custRadScaleRad="102178" custRadScaleInc="-66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B0EA7303-4104-4BD1-94D5-56CE42CEB207}" srcId="{5840E86A-013D-4CDC-BECB-CEB49442EA9B}" destId="{041C4613-4468-48F4-ACAD-580209561B50}" srcOrd="4" destOrd="0" parTransId="{C5F47A38-1E50-4F6E-B70C-250613F6F92A}" sibTransId="{5E396D7E-446F-431F-BA6C-CDEB304BC50D}"/>
    <dgm:cxn modelId="{A68BA83B-61EB-4C36-8CFF-B41947392B98}" type="presOf" srcId="{8129CADE-7E48-4F7A-BA2A-950D5EC351FD}" destId="{A8C943E7-71DC-4C4C-A9D0-A804D30BAD64}" srcOrd="0" destOrd="0" presId="urn:microsoft.com/office/officeart/2005/8/layout/cycle3"/>
    <dgm:cxn modelId="{FF78C65F-54D6-43CE-920E-335EC85FCB77}" srcId="{5840E86A-013D-4CDC-BECB-CEB49442EA9B}" destId="{8129CADE-7E48-4F7A-BA2A-950D5EC351FD}" srcOrd="2" destOrd="0" parTransId="{B591D7B6-E94A-4507-B967-B1126AFA8182}" sibTransId="{1D9F49D9-E57A-467C-8D96-A5788CB6BAB0}"/>
    <dgm:cxn modelId="{1F9B397D-022F-4C4E-AE9E-0A5DFB6367AB}" srcId="{5840E86A-013D-4CDC-BECB-CEB49442EA9B}" destId="{F43732AA-669A-476A-A923-E289692231CA}" srcOrd="1" destOrd="0" parTransId="{1C2DDEED-1394-4D79-A8D5-53B06C1EDA64}" sibTransId="{850C639D-0578-47D2-BBFD-8AF564EEA5AB}"/>
    <dgm:cxn modelId="{C10FBB50-21FA-4452-B8FF-7C08831CF201}" type="presOf" srcId="{5840E86A-013D-4CDC-BECB-CEB49442EA9B}" destId="{8EA0A4F8-61FD-4911-A898-17EAEDB1E082}" srcOrd="0" destOrd="0" presId="urn:microsoft.com/office/officeart/2005/8/layout/cycle3"/>
    <dgm:cxn modelId="{6FCD2929-7FCA-4345-B6B3-00C1EFA98EEB}" type="presOf" srcId="{ABD34F65-7BBD-4C59-AA54-E617D531C025}" destId="{EA65695F-01CA-4F5D-8F7B-6D195FCA51AC}" srcOrd="0" destOrd="0" presId="urn:microsoft.com/office/officeart/2005/8/layout/cycle3"/>
    <dgm:cxn modelId="{4E14A6B4-BA31-42B6-B901-F3DDC2752923}" type="presOf" srcId="{041C4613-4468-48F4-ACAD-580209561B50}" destId="{D68B939A-B60F-4DEF-A52D-76A7C7863FDD}" srcOrd="0" destOrd="0" presId="urn:microsoft.com/office/officeart/2005/8/layout/cycle3"/>
    <dgm:cxn modelId="{5E9A3E70-9727-4BEB-96DE-054F25E87A7C}" srcId="{5840E86A-013D-4CDC-BECB-CEB49442EA9B}" destId="{ABD34F65-7BBD-4C59-AA54-E617D531C025}" srcOrd="3" destOrd="0" parTransId="{AE722DDE-139B-4D5E-8872-0A2B2DB79167}" sibTransId="{F7DB9607-79D3-45A1-B0B4-3D578615F344}"/>
    <dgm:cxn modelId="{A147EAAB-F296-4F33-91F6-480E6E6EFEE4}" srcId="{5840E86A-013D-4CDC-BECB-CEB49442EA9B}" destId="{CCA06A63-7AB6-4AEC-80DA-E13DB097D81D}" srcOrd="0" destOrd="0" parTransId="{6F59A8DA-E425-440C-A8E8-B51D5AD40BF4}" sibTransId="{FE9B229A-2D80-4346-800F-B3D0E4922925}"/>
    <dgm:cxn modelId="{514F075C-AEE3-4308-B4BC-40C289061391}" type="presOf" srcId="{F43732AA-669A-476A-A923-E289692231CA}" destId="{AE8BEE27-30F3-4D91-AF58-5943F82BAD06}" srcOrd="0" destOrd="0" presId="urn:microsoft.com/office/officeart/2005/8/layout/cycle3"/>
    <dgm:cxn modelId="{0A873486-2CB4-459C-A546-569B2E7CCF20}" type="presOf" srcId="{CCA06A63-7AB6-4AEC-80DA-E13DB097D81D}" destId="{33610BAD-B87C-40D0-9EA1-06FBC4747C88}" srcOrd="0" destOrd="0" presId="urn:microsoft.com/office/officeart/2005/8/layout/cycle3"/>
    <dgm:cxn modelId="{D5635901-05A4-4C47-8CCF-F6F759B4B1CB}" type="presOf" srcId="{FE9B229A-2D80-4346-800F-B3D0E4922925}" destId="{D9005EB3-EAB7-4B8F-A3BA-D410ECFAED26}" srcOrd="0" destOrd="0" presId="urn:microsoft.com/office/officeart/2005/8/layout/cycle3"/>
    <dgm:cxn modelId="{F866FA0D-9035-4654-9222-F1AA5E45D6DA}" type="presParOf" srcId="{8EA0A4F8-61FD-4911-A898-17EAEDB1E082}" destId="{4AAE8580-CF47-4C70-8087-C448495D9900}" srcOrd="0" destOrd="0" presId="urn:microsoft.com/office/officeart/2005/8/layout/cycle3"/>
    <dgm:cxn modelId="{DE146016-2206-492C-8CCC-2C2812C0E16C}" type="presParOf" srcId="{4AAE8580-CF47-4C70-8087-C448495D9900}" destId="{33610BAD-B87C-40D0-9EA1-06FBC4747C88}" srcOrd="0" destOrd="0" presId="urn:microsoft.com/office/officeart/2005/8/layout/cycle3"/>
    <dgm:cxn modelId="{1EBA5ED1-4151-4EEA-8242-5938126FA105}" type="presParOf" srcId="{4AAE8580-CF47-4C70-8087-C448495D9900}" destId="{D9005EB3-EAB7-4B8F-A3BA-D410ECFAED26}" srcOrd="1" destOrd="0" presId="urn:microsoft.com/office/officeart/2005/8/layout/cycle3"/>
    <dgm:cxn modelId="{E019C564-BACF-4ED5-B45B-CEAD9097A878}" type="presParOf" srcId="{4AAE8580-CF47-4C70-8087-C448495D9900}" destId="{AE8BEE27-30F3-4D91-AF58-5943F82BAD06}" srcOrd="2" destOrd="0" presId="urn:microsoft.com/office/officeart/2005/8/layout/cycle3"/>
    <dgm:cxn modelId="{52113746-4C26-4A59-96CD-361A6850E968}" type="presParOf" srcId="{4AAE8580-CF47-4C70-8087-C448495D9900}" destId="{A8C943E7-71DC-4C4C-A9D0-A804D30BAD64}" srcOrd="3" destOrd="0" presId="urn:microsoft.com/office/officeart/2005/8/layout/cycle3"/>
    <dgm:cxn modelId="{81D2CAFF-BA01-480B-A522-9BF40176692F}" type="presParOf" srcId="{4AAE8580-CF47-4C70-8087-C448495D9900}" destId="{EA65695F-01CA-4F5D-8F7B-6D195FCA51AC}" srcOrd="4" destOrd="0" presId="urn:microsoft.com/office/officeart/2005/8/layout/cycle3"/>
    <dgm:cxn modelId="{3B0FB315-E820-48BF-8644-1B47FE6C7948}" type="presParOf" srcId="{4AAE8580-CF47-4C70-8087-C448495D9900}" destId="{D68B939A-B60F-4DEF-A52D-76A7C7863FDD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840E86A-013D-4CDC-BECB-CEB49442EA9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CA06A63-7AB6-4AEC-80DA-E13DB097D81D}">
      <dgm:prSet phldrT="[Texte]"/>
      <dgm:spPr>
        <a:solidFill>
          <a:schemeClr val="accent6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REMONTEES TRAVAUX</a:t>
          </a:r>
          <a:endParaRPr lang="fr-FR" dirty="0">
            <a:latin typeface="+mn-lt"/>
          </a:endParaRPr>
        </a:p>
      </dgm:t>
    </dgm:pt>
    <dgm:pt modelId="{6F59A8DA-E425-440C-A8E8-B51D5AD40BF4}" type="parTrans" cxnId="{A147EAAB-F296-4F33-91F6-480E6E6EFEE4}">
      <dgm:prSet/>
      <dgm:spPr/>
      <dgm:t>
        <a:bodyPr/>
        <a:lstStyle/>
        <a:p>
          <a:endParaRPr lang="fr-FR"/>
        </a:p>
      </dgm:t>
    </dgm:pt>
    <dgm:pt modelId="{FE9B229A-2D80-4346-800F-B3D0E4922925}" type="sibTrans" cxnId="{A147EAAB-F296-4F33-91F6-480E6E6EFEE4}">
      <dgm:prSet/>
      <dgm:spPr/>
      <dgm:t>
        <a:bodyPr/>
        <a:lstStyle/>
        <a:p>
          <a:endParaRPr lang="fr-FR"/>
        </a:p>
      </dgm:t>
    </dgm:pt>
    <dgm:pt modelId="{F43732AA-669A-476A-A923-E289692231CA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VISITES TERRAIN</a:t>
          </a:r>
          <a:endParaRPr lang="fr-FR" dirty="0">
            <a:latin typeface="+mn-lt"/>
          </a:endParaRPr>
        </a:p>
      </dgm:t>
    </dgm:pt>
    <dgm:pt modelId="{1C2DDEED-1394-4D79-A8D5-53B06C1EDA64}" type="parTrans" cxnId="{1F9B397D-022F-4C4E-AE9E-0A5DFB6367AB}">
      <dgm:prSet/>
      <dgm:spPr/>
      <dgm:t>
        <a:bodyPr/>
        <a:lstStyle/>
        <a:p>
          <a:endParaRPr lang="fr-FR"/>
        </a:p>
      </dgm:t>
    </dgm:pt>
    <dgm:pt modelId="{850C639D-0578-47D2-BBFD-8AF564EEA5AB}" type="sibTrans" cxnId="{1F9B397D-022F-4C4E-AE9E-0A5DFB6367AB}">
      <dgm:prSet/>
      <dgm:spPr/>
      <dgm:t>
        <a:bodyPr/>
        <a:lstStyle/>
        <a:p>
          <a:endParaRPr lang="fr-FR"/>
        </a:p>
      </dgm:t>
    </dgm:pt>
    <dgm:pt modelId="{8129CADE-7E48-4F7A-BA2A-950D5EC351FD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</a:rPr>
            <a:t>VALIDATION PARTENAIRES</a:t>
          </a:r>
        </a:p>
      </dgm:t>
    </dgm:pt>
    <dgm:pt modelId="{B591D7B6-E94A-4507-B967-B1126AFA8182}" type="parTrans" cxnId="{FF78C65F-54D6-43CE-920E-335EC85FCB77}">
      <dgm:prSet/>
      <dgm:spPr/>
      <dgm:t>
        <a:bodyPr/>
        <a:lstStyle/>
        <a:p>
          <a:endParaRPr lang="fr-FR"/>
        </a:p>
      </dgm:t>
    </dgm:pt>
    <dgm:pt modelId="{1D9F49D9-E57A-467C-8D96-A5788CB6BAB0}" type="sibTrans" cxnId="{FF78C65F-54D6-43CE-920E-335EC85FCB77}">
      <dgm:prSet/>
      <dgm:spPr/>
      <dgm:t>
        <a:bodyPr/>
        <a:lstStyle/>
        <a:p>
          <a:endParaRPr lang="fr-FR"/>
        </a:p>
      </dgm:t>
    </dgm:pt>
    <dgm:pt modelId="{ABD34F65-7BBD-4C59-AA54-E617D531C025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MISSION PVA</a:t>
          </a:r>
          <a:endParaRPr lang="fr-FR" dirty="0">
            <a:latin typeface="+mn-lt"/>
          </a:endParaRPr>
        </a:p>
      </dgm:t>
    </dgm:pt>
    <dgm:pt modelId="{AE722DDE-139B-4D5E-8872-0A2B2DB79167}" type="parTrans" cxnId="{5E9A3E70-9727-4BEB-96DE-054F25E87A7C}">
      <dgm:prSet/>
      <dgm:spPr/>
      <dgm:t>
        <a:bodyPr/>
        <a:lstStyle/>
        <a:p>
          <a:endParaRPr lang="fr-FR"/>
        </a:p>
      </dgm:t>
    </dgm:pt>
    <dgm:pt modelId="{F7DB9607-79D3-45A1-B0B4-3D578615F344}" type="sibTrans" cxnId="{5E9A3E70-9727-4BEB-96DE-054F25E87A7C}">
      <dgm:prSet/>
      <dgm:spPr/>
      <dgm:t>
        <a:bodyPr/>
        <a:lstStyle/>
        <a:p>
          <a:endParaRPr lang="fr-FR"/>
        </a:p>
      </dgm:t>
    </dgm:pt>
    <dgm:pt modelId="{041C4613-4468-48F4-ACAD-580209561B50}">
      <dgm:prSet phldrT="[Texte]"/>
      <dgm:spPr>
        <a:solidFill>
          <a:srgbClr val="327ED5"/>
        </a:solidFill>
      </dgm:spPr>
      <dgm:t>
        <a:bodyPr/>
        <a:lstStyle/>
        <a:p>
          <a:r>
            <a:rPr lang="fr-FR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dirty="0">
            <a:latin typeface="+mn-lt"/>
          </a:endParaRPr>
        </a:p>
      </dgm:t>
    </dgm:pt>
    <dgm:pt modelId="{C5F47A38-1E50-4F6E-B70C-250613F6F92A}" type="parTrans" cxnId="{B0EA7303-4104-4BD1-94D5-56CE42CEB207}">
      <dgm:prSet/>
      <dgm:spPr/>
      <dgm:t>
        <a:bodyPr/>
        <a:lstStyle/>
        <a:p>
          <a:endParaRPr lang="fr-FR"/>
        </a:p>
      </dgm:t>
    </dgm:pt>
    <dgm:pt modelId="{5E396D7E-446F-431F-BA6C-CDEB304BC50D}" type="sibTrans" cxnId="{B0EA7303-4104-4BD1-94D5-56CE42CEB207}">
      <dgm:prSet/>
      <dgm:spPr/>
      <dgm:t>
        <a:bodyPr/>
        <a:lstStyle/>
        <a:p>
          <a:endParaRPr lang="fr-FR"/>
        </a:p>
      </dgm:t>
    </dgm:pt>
    <dgm:pt modelId="{8EA0A4F8-61FD-4911-A898-17EAEDB1E082}" type="pres">
      <dgm:prSet presAssocID="{5840E86A-013D-4CDC-BECB-CEB49442EA9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4AAE8580-CF47-4C70-8087-C448495D9900}" type="pres">
      <dgm:prSet presAssocID="{5840E86A-013D-4CDC-BECB-CEB49442EA9B}" presName="cycle" presStyleCnt="0"/>
      <dgm:spPr/>
    </dgm:pt>
    <dgm:pt modelId="{33610BAD-B87C-40D0-9EA1-06FBC4747C88}" type="pres">
      <dgm:prSet presAssocID="{CCA06A63-7AB6-4AEC-80DA-E13DB097D81D}" presName="nodeFirstNode" presStyleLbl="node1" presStyleIdx="0" presStyleCnt="5" custRadScaleRad="100026" custRadScaleInc="-218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9005EB3-EAB7-4B8F-A3BA-D410ECFAED26}" type="pres">
      <dgm:prSet presAssocID="{FE9B229A-2D80-4346-800F-B3D0E4922925}" presName="sibTransFirstNode" presStyleLbl="bgShp" presStyleIdx="0" presStyleCnt="1"/>
      <dgm:spPr/>
      <dgm:t>
        <a:bodyPr/>
        <a:lstStyle/>
        <a:p>
          <a:endParaRPr lang="fr-FR"/>
        </a:p>
      </dgm:t>
    </dgm:pt>
    <dgm:pt modelId="{AE8BEE27-30F3-4D91-AF58-5943F82BAD06}" type="pres">
      <dgm:prSet presAssocID="{F43732AA-669A-476A-A923-E289692231CA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8C943E7-71DC-4C4C-A9D0-A804D30BAD64}" type="pres">
      <dgm:prSet presAssocID="{8129CADE-7E48-4F7A-BA2A-950D5EC351FD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A65695F-01CA-4F5D-8F7B-6D195FCA51AC}" type="pres">
      <dgm:prSet presAssocID="{ABD34F65-7BBD-4C59-AA54-E617D531C025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68B939A-B60F-4DEF-A52D-76A7C7863FDD}" type="pres">
      <dgm:prSet presAssocID="{041C4613-4468-48F4-ACAD-580209561B50}" presName="nodeFollowingNodes" presStyleLbl="node1" presStyleIdx="4" presStyleCnt="5" custRadScaleRad="102178" custRadScaleInc="-661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207D88F8-8D0F-4FE4-B810-6AC074E18A8B}" type="presOf" srcId="{041C4613-4468-48F4-ACAD-580209561B50}" destId="{D68B939A-B60F-4DEF-A52D-76A7C7863FDD}" srcOrd="0" destOrd="0" presId="urn:microsoft.com/office/officeart/2005/8/layout/cycle3"/>
    <dgm:cxn modelId="{B7F3FBC9-24B9-44BE-A97F-F582689860CD}" type="presOf" srcId="{CCA06A63-7AB6-4AEC-80DA-E13DB097D81D}" destId="{33610BAD-B87C-40D0-9EA1-06FBC4747C88}" srcOrd="0" destOrd="0" presId="urn:microsoft.com/office/officeart/2005/8/layout/cycle3"/>
    <dgm:cxn modelId="{5E9A3E70-9727-4BEB-96DE-054F25E87A7C}" srcId="{5840E86A-013D-4CDC-BECB-CEB49442EA9B}" destId="{ABD34F65-7BBD-4C59-AA54-E617D531C025}" srcOrd="3" destOrd="0" parTransId="{AE722DDE-139B-4D5E-8872-0A2B2DB79167}" sibTransId="{F7DB9607-79D3-45A1-B0B4-3D578615F344}"/>
    <dgm:cxn modelId="{A3B3B7D2-6ED1-450F-8270-7B41A4A6B228}" type="presOf" srcId="{ABD34F65-7BBD-4C59-AA54-E617D531C025}" destId="{EA65695F-01CA-4F5D-8F7B-6D195FCA51AC}" srcOrd="0" destOrd="0" presId="urn:microsoft.com/office/officeart/2005/8/layout/cycle3"/>
    <dgm:cxn modelId="{2B63F3CF-302C-4978-B66F-6E0DA99535E1}" type="presOf" srcId="{5840E86A-013D-4CDC-BECB-CEB49442EA9B}" destId="{8EA0A4F8-61FD-4911-A898-17EAEDB1E082}" srcOrd="0" destOrd="0" presId="urn:microsoft.com/office/officeart/2005/8/layout/cycle3"/>
    <dgm:cxn modelId="{2653E927-1022-434E-997A-1A9530EF77C1}" type="presOf" srcId="{F43732AA-669A-476A-A923-E289692231CA}" destId="{AE8BEE27-30F3-4D91-AF58-5943F82BAD06}" srcOrd="0" destOrd="0" presId="urn:microsoft.com/office/officeart/2005/8/layout/cycle3"/>
    <dgm:cxn modelId="{4C63C54E-7329-4C30-83BE-27DA11D9030C}" type="presOf" srcId="{8129CADE-7E48-4F7A-BA2A-950D5EC351FD}" destId="{A8C943E7-71DC-4C4C-A9D0-A804D30BAD64}" srcOrd="0" destOrd="0" presId="urn:microsoft.com/office/officeart/2005/8/layout/cycle3"/>
    <dgm:cxn modelId="{FF78C65F-54D6-43CE-920E-335EC85FCB77}" srcId="{5840E86A-013D-4CDC-BECB-CEB49442EA9B}" destId="{8129CADE-7E48-4F7A-BA2A-950D5EC351FD}" srcOrd="2" destOrd="0" parTransId="{B591D7B6-E94A-4507-B967-B1126AFA8182}" sibTransId="{1D9F49D9-E57A-467C-8D96-A5788CB6BAB0}"/>
    <dgm:cxn modelId="{B0EA7303-4104-4BD1-94D5-56CE42CEB207}" srcId="{5840E86A-013D-4CDC-BECB-CEB49442EA9B}" destId="{041C4613-4468-48F4-ACAD-580209561B50}" srcOrd="4" destOrd="0" parTransId="{C5F47A38-1E50-4F6E-B70C-250613F6F92A}" sibTransId="{5E396D7E-446F-431F-BA6C-CDEB304BC50D}"/>
    <dgm:cxn modelId="{A147EAAB-F296-4F33-91F6-480E6E6EFEE4}" srcId="{5840E86A-013D-4CDC-BECB-CEB49442EA9B}" destId="{CCA06A63-7AB6-4AEC-80DA-E13DB097D81D}" srcOrd="0" destOrd="0" parTransId="{6F59A8DA-E425-440C-A8E8-B51D5AD40BF4}" sibTransId="{FE9B229A-2D80-4346-800F-B3D0E4922925}"/>
    <dgm:cxn modelId="{1F9B397D-022F-4C4E-AE9E-0A5DFB6367AB}" srcId="{5840E86A-013D-4CDC-BECB-CEB49442EA9B}" destId="{F43732AA-669A-476A-A923-E289692231CA}" srcOrd="1" destOrd="0" parTransId="{1C2DDEED-1394-4D79-A8D5-53B06C1EDA64}" sibTransId="{850C639D-0578-47D2-BBFD-8AF564EEA5AB}"/>
    <dgm:cxn modelId="{92E18715-7A13-43D1-92FB-2F715431F471}" type="presOf" srcId="{FE9B229A-2D80-4346-800F-B3D0E4922925}" destId="{D9005EB3-EAB7-4B8F-A3BA-D410ECFAED26}" srcOrd="0" destOrd="0" presId="urn:microsoft.com/office/officeart/2005/8/layout/cycle3"/>
    <dgm:cxn modelId="{0CE67E4A-63B3-480D-9604-0C96CFE83F0B}" type="presParOf" srcId="{8EA0A4F8-61FD-4911-A898-17EAEDB1E082}" destId="{4AAE8580-CF47-4C70-8087-C448495D9900}" srcOrd="0" destOrd="0" presId="urn:microsoft.com/office/officeart/2005/8/layout/cycle3"/>
    <dgm:cxn modelId="{BC5A091D-6E8C-4B68-A40B-7E5C07CA1620}" type="presParOf" srcId="{4AAE8580-CF47-4C70-8087-C448495D9900}" destId="{33610BAD-B87C-40D0-9EA1-06FBC4747C88}" srcOrd="0" destOrd="0" presId="urn:microsoft.com/office/officeart/2005/8/layout/cycle3"/>
    <dgm:cxn modelId="{4AEA36E3-8394-4F01-9B26-552387C6381F}" type="presParOf" srcId="{4AAE8580-CF47-4C70-8087-C448495D9900}" destId="{D9005EB3-EAB7-4B8F-A3BA-D410ECFAED26}" srcOrd="1" destOrd="0" presId="urn:microsoft.com/office/officeart/2005/8/layout/cycle3"/>
    <dgm:cxn modelId="{A4D50930-8C5D-4A61-8483-7CBF7292F894}" type="presParOf" srcId="{4AAE8580-CF47-4C70-8087-C448495D9900}" destId="{AE8BEE27-30F3-4D91-AF58-5943F82BAD06}" srcOrd="2" destOrd="0" presId="urn:microsoft.com/office/officeart/2005/8/layout/cycle3"/>
    <dgm:cxn modelId="{6625186C-82D1-40E8-9409-38D46246087F}" type="presParOf" srcId="{4AAE8580-CF47-4C70-8087-C448495D9900}" destId="{A8C943E7-71DC-4C4C-A9D0-A804D30BAD64}" srcOrd="3" destOrd="0" presId="urn:microsoft.com/office/officeart/2005/8/layout/cycle3"/>
    <dgm:cxn modelId="{0472C02E-58AC-45CC-A5D4-8872455CFA8A}" type="presParOf" srcId="{4AAE8580-CF47-4C70-8087-C448495D9900}" destId="{EA65695F-01CA-4F5D-8F7B-6D195FCA51AC}" srcOrd="4" destOrd="0" presId="urn:microsoft.com/office/officeart/2005/8/layout/cycle3"/>
    <dgm:cxn modelId="{92C89867-6C3E-460F-864A-26E629529AD6}" type="presParOf" srcId="{4AAE8580-CF47-4C70-8087-C448495D9900}" destId="{D68B939A-B60F-4DEF-A52D-76A7C7863FDD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338E05-5C20-45CC-B79F-DFA091F30EF6}">
      <dsp:nvSpPr>
        <dsp:cNvPr id="0" name=""/>
        <dsp:cNvSpPr/>
      </dsp:nvSpPr>
      <dsp:spPr>
        <a:xfrm>
          <a:off x="2528" y="1520204"/>
          <a:ext cx="1075157" cy="1075157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56D05B-3E44-4BE4-8249-98BA68E2CF9E}">
      <dsp:nvSpPr>
        <dsp:cNvPr id="0" name=""/>
        <dsp:cNvSpPr/>
      </dsp:nvSpPr>
      <dsp:spPr>
        <a:xfrm rot="17700000">
          <a:off x="381364" y="643731"/>
          <a:ext cx="1336540" cy="644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0" rIns="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1" kern="1200" dirty="0" smtClean="0"/>
            <a:t>Périmètre d’acquisition</a:t>
          </a:r>
          <a:endParaRPr lang="fr-FR" sz="1800" b="1" kern="1200" dirty="0"/>
        </a:p>
      </dsp:txBody>
      <dsp:txXfrm>
        <a:off x="381364" y="643731"/>
        <a:ext cx="1336540" cy="644109"/>
      </dsp:txXfrm>
    </dsp:sp>
    <dsp:sp modelId="{4AFF625E-53B0-4607-8B05-E2E70AB50E28}">
      <dsp:nvSpPr>
        <dsp:cNvPr id="0" name=""/>
        <dsp:cNvSpPr/>
      </dsp:nvSpPr>
      <dsp:spPr>
        <a:xfrm>
          <a:off x="1158670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39DEC7-FB06-46A2-945A-33EBE24B84E0}">
      <dsp:nvSpPr>
        <dsp:cNvPr id="0" name=""/>
        <dsp:cNvSpPr/>
      </dsp:nvSpPr>
      <dsp:spPr>
        <a:xfrm rot="17700000">
          <a:off x="497706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Plan de vol</a:t>
          </a:r>
          <a:endParaRPr lang="fr-FR" sz="1100" kern="1200" dirty="0"/>
        </a:p>
      </dsp:txBody>
      <dsp:txXfrm>
        <a:off x="497706" y="2555497"/>
        <a:ext cx="1156170" cy="557461"/>
      </dsp:txXfrm>
    </dsp:sp>
    <dsp:sp modelId="{637B7F23-E8A9-4816-9D81-694A90D34CBC}">
      <dsp:nvSpPr>
        <dsp:cNvPr id="0" name=""/>
        <dsp:cNvSpPr/>
      </dsp:nvSpPr>
      <dsp:spPr>
        <a:xfrm rot="17700000">
          <a:off x="1221537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F84066-6286-4422-92E4-6CA99AF89DEB}">
      <dsp:nvSpPr>
        <dsp:cNvPr id="0" name=""/>
        <dsp:cNvSpPr/>
      </dsp:nvSpPr>
      <dsp:spPr>
        <a:xfrm>
          <a:off x="1797643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411FF3-9BF9-4562-803C-007CBB686F77}">
      <dsp:nvSpPr>
        <dsp:cNvPr id="0" name=""/>
        <dsp:cNvSpPr/>
      </dsp:nvSpPr>
      <dsp:spPr>
        <a:xfrm rot="17700000">
          <a:off x="1136680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Stéréopréparation</a:t>
          </a:r>
          <a:endParaRPr lang="fr-FR" sz="1100" kern="1200" dirty="0"/>
        </a:p>
      </dsp:txBody>
      <dsp:txXfrm>
        <a:off x="1136680" y="2555497"/>
        <a:ext cx="1156170" cy="557461"/>
      </dsp:txXfrm>
    </dsp:sp>
    <dsp:sp modelId="{530880DD-CE18-46D8-9719-151C421FE15B}">
      <dsp:nvSpPr>
        <dsp:cNvPr id="0" name=""/>
        <dsp:cNvSpPr/>
      </dsp:nvSpPr>
      <dsp:spPr>
        <a:xfrm rot="17700000">
          <a:off x="1860511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ECA92B-94D1-4FD3-9F71-1F0414BECDFC}">
      <dsp:nvSpPr>
        <dsp:cNvPr id="0" name=""/>
        <dsp:cNvSpPr/>
      </dsp:nvSpPr>
      <dsp:spPr>
        <a:xfrm>
          <a:off x="2436703" y="1520204"/>
          <a:ext cx="1075157" cy="1075157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4B384E-DD0E-419B-901E-0893BF28CE94}">
      <dsp:nvSpPr>
        <dsp:cNvPr id="0" name=""/>
        <dsp:cNvSpPr/>
      </dsp:nvSpPr>
      <dsp:spPr>
        <a:xfrm rot="17700000">
          <a:off x="2815540" y="643731"/>
          <a:ext cx="1336540" cy="644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Acquisition aérienne</a:t>
          </a:r>
          <a:endParaRPr lang="fr-FR" sz="2000" b="1" kern="1200" dirty="0"/>
        </a:p>
      </dsp:txBody>
      <dsp:txXfrm>
        <a:off x="2815540" y="643731"/>
        <a:ext cx="1336540" cy="644109"/>
      </dsp:txXfrm>
    </dsp:sp>
    <dsp:sp modelId="{D2C9AF97-B609-4E06-BA0D-736285203D21}">
      <dsp:nvSpPr>
        <dsp:cNvPr id="0" name=""/>
        <dsp:cNvSpPr/>
      </dsp:nvSpPr>
      <dsp:spPr>
        <a:xfrm>
          <a:off x="3592845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0AA3E-5D6D-4F58-B196-9E34C54FA86A}">
      <dsp:nvSpPr>
        <dsp:cNvPr id="0" name=""/>
        <dsp:cNvSpPr/>
      </dsp:nvSpPr>
      <dsp:spPr>
        <a:xfrm rot="17700000">
          <a:off x="2931881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Aérotriangulation</a:t>
          </a:r>
          <a:endParaRPr lang="fr-FR" sz="1100" kern="1200" dirty="0"/>
        </a:p>
      </dsp:txBody>
      <dsp:txXfrm>
        <a:off x="2931881" y="2555497"/>
        <a:ext cx="1156170" cy="557461"/>
      </dsp:txXfrm>
    </dsp:sp>
    <dsp:sp modelId="{2571166C-A932-4080-A4D4-11CA13AB921F}">
      <dsp:nvSpPr>
        <dsp:cNvPr id="0" name=""/>
        <dsp:cNvSpPr/>
      </dsp:nvSpPr>
      <dsp:spPr>
        <a:xfrm rot="17700000">
          <a:off x="3655713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0BF22-95FF-40A1-98EE-D8EB5A61B0CA}">
      <dsp:nvSpPr>
        <dsp:cNvPr id="0" name=""/>
        <dsp:cNvSpPr/>
      </dsp:nvSpPr>
      <dsp:spPr>
        <a:xfrm>
          <a:off x="4231904" y="1520204"/>
          <a:ext cx="1075157" cy="1075157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8F636D-88BE-4788-BC6A-7D9F601ED134}">
      <dsp:nvSpPr>
        <dsp:cNvPr id="0" name=""/>
        <dsp:cNvSpPr/>
      </dsp:nvSpPr>
      <dsp:spPr>
        <a:xfrm rot="17700000">
          <a:off x="4610741" y="643731"/>
          <a:ext cx="1336540" cy="644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Clichés orientés</a:t>
          </a:r>
          <a:endParaRPr lang="fr-FR" sz="2000" kern="1200" dirty="0"/>
        </a:p>
      </dsp:txBody>
      <dsp:txXfrm>
        <a:off x="4610741" y="643731"/>
        <a:ext cx="1336540" cy="644109"/>
      </dsp:txXfrm>
    </dsp:sp>
    <dsp:sp modelId="{6CDCC6BC-AA08-4A36-8A35-600A87C07191}">
      <dsp:nvSpPr>
        <dsp:cNvPr id="0" name=""/>
        <dsp:cNvSpPr/>
      </dsp:nvSpPr>
      <dsp:spPr>
        <a:xfrm>
          <a:off x="5388046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F1209F-5507-467F-A2DB-F6DA3CB6506C}">
      <dsp:nvSpPr>
        <dsp:cNvPr id="0" name=""/>
        <dsp:cNvSpPr/>
      </dsp:nvSpPr>
      <dsp:spPr>
        <a:xfrm rot="17700000">
          <a:off x="4727083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Modèle Numérique de Terrain</a:t>
          </a:r>
          <a:endParaRPr lang="fr-FR" sz="1100" kern="1200" dirty="0"/>
        </a:p>
      </dsp:txBody>
      <dsp:txXfrm>
        <a:off x="4727083" y="2555497"/>
        <a:ext cx="1156170" cy="557461"/>
      </dsp:txXfrm>
    </dsp:sp>
    <dsp:sp modelId="{CE446543-0012-4830-978E-1967530A2138}">
      <dsp:nvSpPr>
        <dsp:cNvPr id="0" name=""/>
        <dsp:cNvSpPr/>
      </dsp:nvSpPr>
      <dsp:spPr>
        <a:xfrm rot="17700000">
          <a:off x="5450914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D155D2-6CA1-42FA-A031-A66CD03A82B5}">
      <dsp:nvSpPr>
        <dsp:cNvPr id="0" name=""/>
        <dsp:cNvSpPr/>
      </dsp:nvSpPr>
      <dsp:spPr>
        <a:xfrm>
          <a:off x="6027020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C5E64-FEB1-4A36-92D3-82D2244550FB}">
      <dsp:nvSpPr>
        <dsp:cNvPr id="0" name=""/>
        <dsp:cNvSpPr/>
      </dsp:nvSpPr>
      <dsp:spPr>
        <a:xfrm rot="17700000">
          <a:off x="5366057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Mosaïquage</a:t>
          </a:r>
          <a:endParaRPr lang="fr-FR" sz="1100" kern="1200" dirty="0"/>
        </a:p>
      </dsp:txBody>
      <dsp:txXfrm>
        <a:off x="5366057" y="2555497"/>
        <a:ext cx="1156170" cy="557461"/>
      </dsp:txXfrm>
    </dsp:sp>
    <dsp:sp modelId="{6FB62FD7-A320-400A-A618-11FF03F75063}">
      <dsp:nvSpPr>
        <dsp:cNvPr id="0" name=""/>
        <dsp:cNvSpPr/>
      </dsp:nvSpPr>
      <dsp:spPr>
        <a:xfrm rot="17700000">
          <a:off x="6089888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575A5-C47C-49C2-9A14-22635CD73425}">
      <dsp:nvSpPr>
        <dsp:cNvPr id="0" name=""/>
        <dsp:cNvSpPr/>
      </dsp:nvSpPr>
      <dsp:spPr>
        <a:xfrm>
          <a:off x="6665993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B9C874-E7C8-498E-BDDD-9EBB27A69A6D}">
      <dsp:nvSpPr>
        <dsp:cNvPr id="0" name=""/>
        <dsp:cNvSpPr/>
      </dsp:nvSpPr>
      <dsp:spPr>
        <a:xfrm rot="17700000">
          <a:off x="6005030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Orthorectification, radiométrie…</a:t>
          </a:r>
          <a:endParaRPr lang="fr-FR" sz="1100" kern="1200" dirty="0"/>
        </a:p>
      </dsp:txBody>
      <dsp:txXfrm>
        <a:off x="6005030" y="2555497"/>
        <a:ext cx="1156170" cy="557461"/>
      </dsp:txXfrm>
    </dsp:sp>
    <dsp:sp modelId="{37C0CCB8-E01D-4BAA-98A8-3E1BC78BA37F}">
      <dsp:nvSpPr>
        <dsp:cNvPr id="0" name=""/>
        <dsp:cNvSpPr/>
      </dsp:nvSpPr>
      <dsp:spPr>
        <a:xfrm rot="17700000">
          <a:off x="6728861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2EE42F-F37F-4586-ACBF-DCB00B9B1137}">
      <dsp:nvSpPr>
        <dsp:cNvPr id="0" name=""/>
        <dsp:cNvSpPr/>
      </dsp:nvSpPr>
      <dsp:spPr>
        <a:xfrm>
          <a:off x="7305053" y="1520204"/>
          <a:ext cx="1075157" cy="1075157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4F7D25-3184-464E-B853-BA98481B46F0}">
      <dsp:nvSpPr>
        <dsp:cNvPr id="0" name=""/>
        <dsp:cNvSpPr/>
      </dsp:nvSpPr>
      <dsp:spPr>
        <a:xfrm rot="17700000">
          <a:off x="7683890" y="643731"/>
          <a:ext cx="1336540" cy="644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Orthophoto</a:t>
          </a:r>
          <a:endParaRPr lang="fr-FR" sz="2000" kern="1200" dirty="0"/>
        </a:p>
      </dsp:txBody>
      <dsp:txXfrm>
        <a:off x="7683890" y="643731"/>
        <a:ext cx="1336540" cy="64410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05EB3-EAB7-4B8F-A3BA-D410ECFAED26}">
      <dsp:nvSpPr>
        <dsp:cNvPr id="0" name=""/>
        <dsp:cNvSpPr/>
      </dsp:nvSpPr>
      <dsp:spPr>
        <a:xfrm>
          <a:off x="427444" y="40535"/>
          <a:ext cx="3581700" cy="3581700"/>
        </a:xfrm>
        <a:prstGeom prst="circularArrow">
          <a:avLst>
            <a:gd name="adj1" fmla="val 5544"/>
            <a:gd name="adj2" fmla="val 330680"/>
            <a:gd name="adj3" fmla="val 13882163"/>
            <a:gd name="adj4" fmla="val 17321642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610BAD-B87C-40D0-9EA1-06FBC4747C88}">
      <dsp:nvSpPr>
        <dsp:cNvPr id="0" name=""/>
        <dsp:cNvSpPr/>
      </dsp:nvSpPr>
      <dsp:spPr>
        <a:xfrm>
          <a:off x="1418440" y="59059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REMONTEES TRAVAUX</a:t>
          </a:r>
          <a:endParaRPr lang="fr-FR" sz="1400" kern="1200" dirty="0">
            <a:latin typeface="+mn-lt"/>
          </a:endParaRPr>
        </a:p>
      </dsp:txBody>
      <dsp:txXfrm>
        <a:off x="1457486" y="98105"/>
        <a:ext cx="1521615" cy="721761"/>
      </dsp:txXfrm>
    </dsp:sp>
    <dsp:sp modelId="{AE8BEE27-30F3-4D91-AF58-5943F82BAD06}">
      <dsp:nvSpPr>
        <dsp:cNvPr id="0" name=""/>
        <dsp:cNvSpPr/>
      </dsp:nvSpPr>
      <dsp:spPr>
        <a:xfrm>
          <a:off x="2906001" y="1114449"/>
          <a:ext cx="1599707" cy="799853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VISITES TERRAIN</a:t>
          </a:r>
          <a:endParaRPr lang="fr-FR" sz="1400" kern="1200" dirty="0">
            <a:latin typeface="+mn-lt"/>
          </a:endParaRPr>
        </a:p>
      </dsp:txBody>
      <dsp:txXfrm>
        <a:off x="2945047" y="1153495"/>
        <a:ext cx="1521615" cy="721761"/>
      </dsp:txXfrm>
    </dsp:sp>
    <dsp:sp modelId="{A8C943E7-71DC-4C4C-A9D0-A804D30BAD64}">
      <dsp:nvSpPr>
        <dsp:cNvPr id="0" name=""/>
        <dsp:cNvSpPr/>
      </dsp:nvSpPr>
      <dsp:spPr>
        <a:xfrm>
          <a:off x="2351148" y="2822109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</a:rPr>
            <a:t>VALIDATION PARTENAIRES</a:t>
          </a:r>
        </a:p>
      </dsp:txBody>
      <dsp:txXfrm>
        <a:off x="2390194" y="2861155"/>
        <a:ext cx="1521615" cy="721761"/>
      </dsp:txXfrm>
    </dsp:sp>
    <dsp:sp modelId="{EA65695F-01CA-4F5D-8F7B-6D195FCA51AC}">
      <dsp:nvSpPr>
        <dsp:cNvPr id="0" name=""/>
        <dsp:cNvSpPr/>
      </dsp:nvSpPr>
      <dsp:spPr>
        <a:xfrm>
          <a:off x="555609" y="2822109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MISSION PVA</a:t>
          </a:r>
          <a:endParaRPr lang="fr-FR" sz="1400" kern="1200" dirty="0">
            <a:latin typeface="+mn-lt"/>
          </a:endParaRPr>
        </a:p>
      </dsp:txBody>
      <dsp:txXfrm>
        <a:off x="594655" y="2861155"/>
        <a:ext cx="1521615" cy="721761"/>
      </dsp:txXfrm>
    </dsp:sp>
    <dsp:sp modelId="{D68B939A-B60F-4DEF-A52D-76A7C7863FDD}">
      <dsp:nvSpPr>
        <dsp:cNvPr id="0" name=""/>
        <dsp:cNvSpPr/>
      </dsp:nvSpPr>
      <dsp:spPr>
        <a:xfrm>
          <a:off x="0" y="1114454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sz="1400" kern="1200" dirty="0">
            <a:latin typeface="+mn-lt"/>
          </a:endParaRPr>
        </a:p>
      </dsp:txBody>
      <dsp:txXfrm>
        <a:off x="39046" y="1153500"/>
        <a:ext cx="1521615" cy="72176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05EB3-EAB7-4B8F-A3BA-D410ECFAED26}">
      <dsp:nvSpPr>
        <dsp:cNvPr id="0" name=""/>
        <dsp:cNvSpPr/>
      </dsp:nvSpPr>
      <dsp:spPr>
        <a:xfrm>
          <a:off x="427444" y="40535"/>
          <a:ext cx="3581700" cy="3581700"/>
        </a:xfrm>
        <a:prstGeom prst="circularArrow">
          <a:avLst>
            <a:gd name="adj1" fmla="val 5544"/>
            <a:gd name="adj2" fmla="val 330680"/>
            <a:gd name="adj3" fmla="val 13882163"/>
            <a:gd name="adj4" fmla="val 17321642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610BAD-B87C-40D0-9EA1-06FBC4747C88}">
      <dsp:nvSpPr>
        <dsp:cNvPr id="0" name=""/>
        <dsp:cNvSpPr/>
      </dsp:nvSpPr>
      <dsp:spPr>
        <a:xfrm>
          <a:off x="1418440" y="59059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REMONTEES TRAVAUX</a:t>
          </a:r>
          <a:endParaRPr lang="fr-FR" sz="1400" kern="1200" dirty="0">
            <a:latin typeface="+mn-lt"/>
          </a:endParaRPr>
        </a:p>
      </dsp:txBody>
      <dsp:txXfrm>
        <a:off x="1457486" y="98105"/>
        <a:ext cx="1521615" cy="721761"/>
      </dsp:txXfrm>
    </dsp:sp>
    <dsp:sp modelId="{AE8BEE27-30F3-4D91-AF58-5943F82BAD06}">
      <dsp:nvSpPr>
        <dsp:cNvPr id="0" name=""/>
        <dsp:cNvSpPr/>
      </dsp:nvSpPr>
      <dsp:spPr>
        <a:xfrm>
          <a:off x="2906001" y="1114449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VISITES TERRAIN</a:t>
          </a:r>
          <a:endParaRPr lang="fr-FR" sz="1400" kern="1200" dirty="0">
            <a:latin typeface="+mn-lt"/>
          </a:endParaRPr>
        </a:p>
      </dsp:txBody>
      <dsp:txXfrm>
        <a:off x="2945047" y="1153495"/>
        <a:ext cx="1521615" cy="721761"/>
      </dsp:txXfrm>
    </dsp:sp>
    <dsp:sp modelId="{A8C943E7-71DC-4C4C-A9D0-A804D30BAD64}">
      <dsp:nvSpPr>
        <dsp:cNvPr id="0" name=""/>
        <dsp:cNvSpPr/>
      </dsp:nvSpPr>
      <dsp:spPr>
        <a:xfrm>
          <a:off x="2351148" y="2822109"/>
          <a:ext cx="1599707" cy="799853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</a:rPr>
            <a:t>VALIDATION PARTENAIRES</a:t>
          </a:r>
        </a:p>
      </dsp:txBody>
      <dsp:txXfrm>
        <a:off x="2390194" y="2861155"/>
        <a:ext cx="1521615" cy="721761"/>
      </dsp:txXfrm>
    </dsp:sp>
    <dsp:sp modelId="{EA65695F-01CA-4F5D-8F7B-6D195FCA51AC}">
      <dsp:nvSpPr>
        <dsp:cNvPr id="0" name=""/>
        <dsp:cNvSpPr/>
      </dsp:nvSpPr>
      <dsp:spPr>
        <a:xfrm>
          <a:off x="555609" y="2822109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MISSION PVA</a:t>
          </a:r>
          <a:endParaRPr lang="fr-FR" sz="1400" kern="1200" dirty="0">
            <a:latin typeface="+mn-lt"/>
          </a:endParaRPr>
        </a:p>
      </dsp:txBody>
      <dsp:txXfrm>
        <a:off x="594655" y="2861155"/>
        <a:ext cx="1521615" cy="721761"/>
      </dsp:txXfrm>
    </dsp:sp>
    <dsp:sp modelId="{D68B939A-B60F-4DEF-A52D-76A7C7863FDD}">
      <dsp:nvSpPr>
        <dsp:cNvPr id="0" name=""/>
        <dsp:cNvSpPr/>
      </dsp:nvSpPr>
      <dsp:spPr>
        <a:xfrm>
          <a:off x="0" y="1114454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sz="1400" kern="1200" dirty="0">
            <a:latin typeface="+mn-lt"/>
          </a:endParaRPr>
        </a:p>
      </dsp:txBody>
      <dsp:txXfrm>
        <a:off x="39046" y="1153500"/>
        <a:ext cx="1521615" cy="72176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05EB3-EAB7-4B8F-A3BA-D410ECFAED26}">
      <dsp:nvSpPr>
        <dsp:cNvPr id="0" name=""/>
        <dsp:cNvSpPr/>
      </dsp:nvSpPr>
      <dsp:spPr>
        <a:xfrm>
          <a:off x="427444" y="40535"/>
          <a:ext cx="3581700" cy="3581700"/>
        </a:xfrm>
        <a:prstGeom prst="circularArrow">
          <a:avLst>
            <a:gd name="adj1" fmla="val 5544"/>
            <a:gd name="adj2" fmla="val 330680"/>
            <a:gd name="adj3" fmla="val 13882163"/>
            <a:gd name="adj4" fmla="val 17321642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610BAD-B87C-40D0-9EA1-06FBC4747C88}">
      <dsp:nvSpPr>
        <dsp:cNvPr id="0" name=""/>
        <dsp:cNvSpPr/>
      </dsp:nvSpPr>
      <dsp:spPr>
        <a:xfrm>
          <a:off x="1418440" y="59059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REMONTEES TRAVAUX</a:t>
          </a:r>
          <a:endParaRPr lang="fr-FR" sz="1400" kern="1200" dirty="0">
            <a:latin typeface="+mn-lt"/>
          </a:endParaRPr>
        </a:p>
      </dsp:txBody>
      <dsp:txXfrm>
        <a:off x="1457486" y="98105"/>
        <a:ext cx="1521615" cy="721761"/>
      </dsp:txXfrm>
    </dsp:sp>
    <dsp:sp modelId="{AE8BEE27-30F3-4D91-AF58-5943F82BAD06}">
      <dsp:nvSpPr>
        <dsp:cNvPr id="0" name=""/>
        <dsp:cNvSpPr/>
      </dsp:nvSpPr>
      <dsp:spPr>
        <a:xfrm>
          <a:off x="2906001" y="1114449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VISITES TERRAIN</a:t>
          </a:r>
          <a:endParaRPr lang="fr-FR" sz="1400" kern="1200" dirty="0">
            <a:latin typeface="+mn-lt"/>
          </a:endParaRPr>
        </a:p>
      </dsp:txBody>
      <dsp:txXfrm>
        <a:off x="2945047" y="1153495"/>
        <a:ext cx="1521615" cy="721761"/>
      </dsp:txXfrm>
    </dsp:sp>
    <dsp:sp modelId="{A8C943E7-71DC-4C4C-A9D0-A804D30BAD64}">
      <dsp:nvSpPr>
        <dsp:cNvPr id="0" name=""/>
        <dsp:cNvSpPr/>
      </dsp:nvSpPr>
      <dsp:spPr>
        <a:xfrm>
          <a:off x="2351148" y="2822109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</a:rPr>
            <a:t>VALIDATION PARTENAIRES</a:t>
          </a:r>
        </a:p>
      </dsp:txBody>
      <dsp:txXfrm>
        <a:off x="2390194" y="2861155"/>
        <a:ext cx="1521615" cy="721761"/>
      </dsp:txXfrm>
    </dsp:sp>
    <dsp:sp modelId="{EA65695F-01CA-4F5D-8F7B-6D195FCA51AC}">
      <dsp:nvSpPr>
        <dsp:cNvPr id="0" name=""/>
        <dsp:cNvSpPr/>
      </dsp:nvSpPr>
      <dsp:spPr>
        <a:xfrm>
          <a:off x="555609" y="2822109"/>
          <a:ext cx="1599707" cy="799853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MISSION PVA</a:t>
          </a:r>
          <a:endParaRPr lang="fr-FR" sz="1400" kern="1200" dirty="0">
            <a:latin typeface="+mn-lt"/>
          </a:endParaRPr>
        </a:p>
      </dsp:txBody>
      <dsp:txXfrm>
        <a:off x="594655" y="2861155"/>
        <a:ext cx="1521615" cy="721761"/>
      </dsp:txXfrm>
    </dsp:sp>
    <dsp:sp modelId="{D68B939A-B60F-4DEF-A52D-76A7C7863FDD}">
      <dsp:nvSpPr>
        <dsp:cNvPr id="0" name=""/>
        <dsp:cNvSpPr/>
      </dsp:nvSpPr>
      <dsp:spPr>
        <a:xfrm>
          <a:off x="0" y="1114454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sz="1400" kern="1200" dirty="0">
            <a:latin typeface="+mn-lt"/>
          </a:endParaRPr>
        </a:p>
      </dsp:txBody>
      <dsp:txXfrm>
        <a:off x="39046" y="1153500"/>
        <a:ext cx="1521615" cy="72176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05EB3-EAB7-4B8F-A3BA-D410ECFAED26}">
      <dsp:nvSpPr>
        <dsp:cNvPr id="0" name=""/>
        <dsp:cNvSpPr/>
      </dsp:nvSpPr>
      <dsp:spPr>
        <a:xfrm>
          <a:off x="427444" y="40535"/>
          <a:ext cx="3581700" cy="3581700"/>
        </a:xfrm>
        <a:prstGeom prst="circularArrow">
          <a:avLst>
            <a:gd name="adj1" fmla="val 5544"/>
            <a:gd name="adj2" fmla="val 330680"/>
            <a:gd name="adj3" fmla="val 13882163"/>
            <a:gd name="adj4" fmla="val 17321642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610BAD-B87C-40D0-9EA1-06FBC4747C88}">
      <dsp:nvSpPr>
        <dsp:cNvPr id="0" name=""/>
        <dsp:cNvSpPr/>
      </dsp:nvSpPr>
      <dsp:spPr>
        <a:xfrm>
          <a:off x="1418440" y="59059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REMONTEES TRAVAUX</a:t>
          </a:r>
          <a:endParaRPr lang="fr-FR" sz="1400" kern="1200" dirty="0">
            <a:latin typeface="+mn-lt"/>
          </a:endParaRPr>
        </a:p>
      </dsp:txBody>
      <dsp:txXfrm>
        <a:off x="1457486" y="98105"/>
        <a:ext cx="1521615" cy="721761"/>
      </dsp:txXfrm>
    </dsp:sp>
    <dsp:sp modelId="{AE8BEE27-30F3-4D91-AF58-5943F82BAD06}">
      <dsp:nvSpPr>
        <dsp:cNvPr id="0" name=""/>
        <dsp:cNvSpPr/>
      </dsp:nvSpPr>
      <dsp:spPr>
        <a:xfrm>
          <a:off x="2906001" y="1114449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VISITES TERRAIN</a:t>
          </a:r>
          <a:endParaRPr lang="fr-FR" sz="1400" kern="1200" dirty="0">
            <a:latin typeface="+mn-lt"/>
          </a:endParaRPr>
        </a:p>
      </dsp:txBody>
      <dsp:txXfrm>
        <a:off x="2945047" y="1153495"/>
        <a:ext cx="1521615" cy="721761"/>
      </dsp:txXfrm>
    </dsp:sp>
    <dsp:sp modelId="{A8C943E7-71DC-4C4C-A9D0-A804D30BAD64}">
      <dsp:nvSpPr>
        <dsp:cNvPr id="0" name=""/>
        <dsp:cNvSpPr/>
      </dsp:nvSpPr>
      <dsp:spPr>
        <a:xfrm>
          <a:off x="2351148" y="2822109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</a:rPr>
            <a:t>VALIDATION PARTENAIRES</a:t>
          </a:r>
        </a:p>
      </dsp:txBody>
      <dsp:txXfrm>
        <a:off x="2390194" y="2861155"/>
        <a:ext cx="1521615" cy="721761"/>
      </dsp:txXfrm>
    </dsp:sp>
    <dsp:sp modelId="{EA65695F-01CA-4F5D-8F7B-6D195FCA51AC}">
      <dsp:nvSpPr>
        <dsp:cNvPr id="0" name=""/>
        <dsp:cNvSpPr/>
      </dsp:nvSpPr>
      <dsp:spPr>
        <a:xfrm>
          <a:off x="555609" y="2822109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MISSION PVA</a:t>
          </a:r>
          <a:endParaRPr lang="fr-FR" sz="1400" kern="1200" dirty="0">
            <a:latin typeface="+mn-lt"/>
          </a:endParaRPr>
        </a:p>
      </dsp:txBody>
      <dsp:txXfrm>
        <a:off x="594655" y="2861155"/>
        <a:ext cx="1521615" cy="721761"/>
      </dsp:txXfrm>
    </dsp:sp>
    <dsp:sp modelId="{D68B939A-B60F-4DEF-A52D-76A7C7863FDD}">
      <dsp:nvSpPr>
        <dsp:cNvPr id="0" name=""/>
        <dsp:cNvSpPr/>
      </dsp:nvSpPr>
      <dsp:spPr>
        <a:xfrm>
          <a:off x="0" y="1114454"/>
          <a:ext cx="1599707" cy="799853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sz="1400" kern="1200" dirty="0">
            <a:latin typeface="+mn-lt"/>
          </a:endParaRPr>
        </a:p>
      </dsp:txBody>
      <dsp:txXfrm>
        <a:off x="39046" y="1153500"/>
        <a:ext cx="1521615" cy="7217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60ED30-4CF9-486E-98B7-590073550845}">
      <dsp:nvSpPr>
        <dsp:cNvPr id="0" name=""/>
        <dsp:cNvSpPr/>
      </dsp:nvSpPr>
      <dsp:spPr>
        <a:xfrm>
          <a:off x="6368" y="1693"/>
          <a:ext cx="4810522" cy="1688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smtClean="0"/>
            <a:t>Prises de vues</a:t>
          </a:r>
          <a:endParaRPr lang="fr-FR" sz="3300" kern="1200" dirty="0"/>
        </a:p>
      </dsp:txBody>
      <dsp:txXfrm>
        <a:off x="55811" y="51136"/>
        <a:ext cx="4711636" cy="1589219"/>
      </dsp:txXfrm>
    </dsp:sp>
    <dsp:sp modelId="{662999D2-265E-46AE-8DCB-E3E8A652337C}">
      <dsp:nvSpPr>
        <dsp:cNvPr id="0" name=""/>
        <dsp:cNvSpPr/>
      </dsp:nvSpPr>
      <dsp:spPr>
        <a:xfrm>
          <a:off x="6368" y="1915247"/>
          <a:ext cx="1131355" cy="1688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Déroulement vol</a:t>
          </a:r>
          <a:endParaRPr lang="fr-FR" sz="1600" kern="1200" dirty="0"/>
        </a:p>
      </dsp:txBody>
      <dsp:txXfrm>
        <a:off x="39504" y="1948383"/>
        <a:ext cx="1065083" cy="1621833"/>
      </dsp:txXfrm>
    </dsp:sp>
    <dsp:sp modelId="{F7E8AB9D-EF24-496A-9DEC-8C46D24F6A14}">
      <dsp:nvSpPr>
        <dsp:cNvPr id="0" name=""/>
        <dsp:cNvSpPr/>
      </dsp:nvSpPr>
      <dsp:spPr>
        <a:xfrm>
          <a:off x="1232757" y="1915247"/>
          <a:ext cx="1131355" cy="1688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Calibration caméra</a:t>
          </a:r>
          <a:endParaRPr lang="fr-FR" sz="1600" kern="1200" dirty="0"/>
        </a:p>
      </dsp:txBody>
      <dsp:txXfrm>
        <a:off x="1265893" y="1948383"/>
        <a:ext cx="1065083" cy="1621833"/>
      </dsp:txXfrm>
    </dsp:sp>
    <dsp:sp modelId="{D57EDB8F-1083-4E95-9503-43CDFE52E42C}">
      <dsp:nvSpPr>
        <dsp:cNvPr id="0" name=""/>
        <dsp:cNvSpPr/>
      </dsp:nvSpPr>
      <dsp:spPr>
        <a:xfrm>
          <a:off x="2459146" y="1915247"/>
          <a:ext cx="1131355" cy="1688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Plan de vol réel</a:t>
          </a:r>
          <a:endParaRPr lang="fr-FR" sz="1600" kern="1200" dirty="0"/>
        </a:p>
      </dsp:txBody>
      <dsp:txXfrm>
        <a:off x="2492282" y="1948383"/>
        <a:ext cx="1065083" cy="1621833"/>
      </dsp:txXfrm>
    </dsp:sp>
    <dsp:sp modelId="{4058CFCE-3992-4830-A6FB-9757F2134452}">
      <dsp:nvSpPr>
        <dsp:cNvPr id="0" name=""/>
        <dsp:cNvSpPr/>
      </dsp:nvSpPr>
      <dsp:spPr>
        <a:xfrm>
          <a:off x="3685535" y="1915247"/>
          <a:ext cx="1131355" cy="1688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Format images</a:t>
          </a:r>
          <a:endParaRPr lang="fr-FR" sz="1600" kern="1200" dirty="0"/>
        </a:p>
      </dsp:txBody>
      <dsp:txXfrm>
        <a:off x="3718671" y="1948383"/>
        <a:ext cx="1065083" cy="1621833"/>
      </dsp:txXfrm>
    </dsp:sp>
    <dsp:sp modelId="{90C30468-4689-462B-908B-BF07F85E759E}">
      <dsp:nvSpPr>
        <dsp:cNvPr id="0" name=""/>
        <dsp:cNvSpPr/>
      </dsp:nvSpPr>
      <dsp:spPr>
        <a:xfrm>
          <a:off x="5006958" y="1693"/>
          <a:ext cx="3584133" cy="1688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300" kern="1200" dirty="0" smtClean="0"/>
            <a:t>Stéréopréparation, aérotriangulation</a:t>
          </a:r>
          <a:endParaRPr lang="fr-FR" sz="3300" kern="1200" dirty="0"/>
        </a:p>
      </dsp:txBody>
      <dsp:txXfrm>
        <a:off x="5056401" y="51136"/>
        <a:ext cx="3485247" cy="1589219"/>
      </dsp:txXfrm>
    </dsp:sp>
    <dsp:sp modelId="{E8C4A12D-C15E-4DD4-B885-47DA77F1C44C}">
      <dsp:nvSpPr>
        <dsp:cNvPr id="0" name=""/>
        <dsp:cNvSpPr/>
      </dsp:nvSpPr>
      <dsp:spPr>
        <a:xfrm>
          <a:off x="5006958" y="1915247"/>
          <a:ext cx="1131355" cy="1688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Points terrain</a:t>
          </a:r>
          <a:endParaRPr lang="fr-FR" sz="1600" kern="1200" dirty="0"/>
        </a:p>
      </dsp:txBody>
      <dsp:txXfrm>
        <a:off x="5040094" y="1948383"/>
        <a:ext cx="1065083" cy="1621833"/>
      </dsp:txXfrm>
    </dsp:sp>
    <dsp:sp modelId="{1D3CC3EF-1BAF-4196-9428-B33ECFFDF469}">
      <dsp:nvSpPr>
        <dsp:cNvPr id="0" name=""/>
        <dsp:cNvSpPr/>
      </dsp:nvSpPr>
      <dsp:spPr>
        <a:xfrm>
          <a:off x="6233348" y="1915247"/>
          <a:ext cx="1131355" cy="1688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Trajectographie</a:t>
          </a:r>
          <a:endParaRPr lang="fr-FR" sz="1600" kern="1200" dirty="0"/>
        </a:p>
      </dsp:txBody>
      <dsp:txXfrm>
        <a:off x="6266484" y="1948383"/>
        <a:ext cx="1065083" cy="1621833"/>
      </dsp:txXfrm>
    </dsp:sp>
    <dsp:sp modelId="{15EC4285-D987-4E36-AA19-F37C040B7C3C}">
      <dsp:nvSpPr>
        <dsp:cNvPr id="0" name=""/>
        <dsp:cNvSpPr/>
      </dsp:nvSpPr>
      <dsp:spPr>
        <a:xfrm>
          <a:off x="7459737" y="1915247"/>
          <a:ext cx="1131355" cy="1688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kern="1200" dirty="0" smtClean="0"/>
            <a:t>Aérotriangulation</a:t>
          </a:r>
          <a:endParaRPr lang="fr-FR" sz="1600" kern="1200" dirty="0"/>
        </a:p>
      </dsp:txBody>
      <dsp:txXfrm>
        <a:off x="7492873" y="1948383"/>
        <a:ext cx="1065083" cy="16218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BFF960-B896-42F9-A582-16C52EA07A74}">
      <dsp:nvSpPr>
        <dsp:cNvPr id="0" name=""/>
        <dsp:cNvSpPr/>
      </dsp:nvSpPr>
      <dsp:spPr>
        <a:xfrm>
          <a:off x="1113" y="1034476"/>
          <a:ext cx="1885144" cy="9425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Précision géométrique</a:t>
          </a:r>
          <a:endParaRPr lang="fr-FR" sz="2600" kern="1200" dirty="0"/>
        </a:p>
      </dsp:txBody>
      <dsp:txXfrm>
        <a:off x="28720" y="1062083"/>
        <a:ext cx="1829930" cy="887358"/>
      </dsp:txXfrm>
    </dsp:sp>
    <dsp:sp modelId="{11F41830-EB25-4A9E-9E98-570E6AAF203F}">
      <dsp:nvSpPr>
        <dsp:cNvPr id="0" name=""/>
        <dsp:cNvSpPr/>
      </dsp:nvSpPr>
      <dsp:spPr>
        <a:xfrm rot="19457599">
          <a:off x="1798973" y="1206604"/>
          <a:ext cx="928624" cy="56337"/>
        </a:xfrm>
        <a:custGeom>
          <a:avLst/>
          <a:gdLst/>
          <a:ahLst/>
          <a:cxnLst/>
          <a:rect l="0" t="0" r="0" b="0"/>
          <a:pathLst>
            <a:path>
              <a:moveTo>
                <a:pt x="0" y="28168"/>
              </a:moveTo>
              <a:lnTo>
                <a:pt x="928624" y="281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2240070" y="1211557"/>
        <a:ext cx="46431" cy="46431"/>
      </dsp:txXfrm>
    </dsp:sp>
    <dsp:sp modelId="{1B12BA43-3ABC-496D-8EAC-EE6F351A829B}">
      <dsp:nvSpPr>
        <dsp:cNvPr id="0" name=""/>
        <dsp:cNvSpPr/>
      </dsp:nvSpPr>
      <dsp:spPr>
        <a:xfrm>
          <a:off x="2640314" y="492497"/>
          <a:ext cx="1885144" cy="9425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EMQ ?</a:t>
          </a:r>
          <a:endParaRPr lang="fr-FR" sz="2600" kern="1200" dirty="0"/>
        </a:p>
      </dsp:txBody>
      <dsp:txXfrm>
        <a:off x="2667921" y="520104"/>
        <a:ext cx="1829930" cy="887358"/>
      </dsp:txXfrm>
    </dsp:sp>
    <dsp:sp modelId="{868D2558-91EA-4170-8B4A-4D63CCF7B582}">
      <dsp:nvSpPr>
        <dsp:cNvPr id="0" name=""/>
        <dsp:cNvSpPr/>
      </dsp:nvSpPr>
      <dsp:spPr>
        <a:xfrm rot="2142401">
          <a:off x="1798973" y="1748583"/>
          <a:ext cx="928624" cy="56337"/>
        </a:xfrm>
        <a:custGeom>
          <a:avLst/>
          <a:gdLst/>
          <a:ahLst/>
          <a:cxnLst/>
          <a:rect l="0" t="0" r="0" b="0"/>
          <a:pathLst>
            <a:path>
              <a:moveTo>
                <a:pt x="0" y="28168"/>
              </a:moveTo>
              <a:lnTo>
                <a:pt x="928624" y="281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2240070" y="1753536"/>
        <a:ext cx="46431" cy="46431"/>
      </dsp:txXfrm>
    </dsp:sp>
    <dsp:sp modelId="{812FA234-A4D2-44F6-9849-EA03BDA19DF6}">
      <dsp:nvSpPr>
        <dsp:cNvPr id="0" name=""/>
        <dsp:cNvSpPr/>
      </dsp:nvSpPr>
      <dsp:spPr>
        <a:xfrm>
          <a:off x="2640314" y="1576455"/>
          <a:ext cx="1885144" cy="94257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kern="1200" dirty="0" smtClean="0"/>
            <a:t>Gabarit d’erreur ?</a:t>
          </a:r>
          <a:endParaRPr lang="fr-FR" sz="2600" kern="1200" dirty="0"/>
        </a:p>
      </dsp:txBody>
      <dsp:txXfrm>
        <a:off x="2667921" y="1604062"/>
        <a:ext cx="1829930" cy="88735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6A55E8-36E0-4EED-A1F1-C00952219EC1}">
      <dsp:nvSpPr>
        <dsp:cNvPr id="0" name=""/>
        <dsp:cNvSpPr/>
      </dsp:nvSpPr>
      <dsp:spPr>
        <a:xfrm>
          <a:off x="148335" y="1441"/>
          <a:ext cx="2058379" cy="10291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Stéréopréparation</a:t>
          </a:r>
          <a:endParaRPr lang="fr-FR" sz="2000" kern="1200" dirty="0"/>
        </a:p>
      </dsp:txBody>
      <dsp:txXfrm>
        <a:off x="178479" y="31585"/>
        <a:ext cx="1998091" cy="968901"/>
      </dsp:txXfrm>
    </dsp:sp>
    <dsp:sp modelId="{9F706185-3FE7-4BDD-9399-8429B85105AB}">
      <dsp:nvSpPr>
        <dsp:cNvPr id="0" name=""/>
        <dsp:cNvSpPr/>
      </dsp:nvSpPr>
      <dsp:spPr>
        <a:xfrm>
          <a:off x="354173" y="1030631"/>
          <a:ext cx="205837" cy="771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1892"/>
              </a:lnTo>
              <a:lnTo>
                <a:pt x="205837" y="7718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A31ED8-FBA8-4448-AE54-D63A8288DA6D}">
      <dsp:nvSpPr>
        <dsp:cNvPr id="0" name=""/>
        <dsp:cNvSpPr/>
      </dsp:nvSpPr>
      <dsp:spPr>
        <a:xfrm>
          <a:off x="560011" y="1287929"/>
          <a:ext cx="1646703" cy="10291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Densité</a:t>
          </a:r>
          <a:endParaRPr lang="fr-FR" sz="2000" kern="1200" dirty="0"/>
        </a:p>
      </dsp:txBody>
      <dsp:txXfrm>
        <a:off x="590155" y="1318073"/>
        <a:ext cx="1586415" cy="968901"/>
      </dsp:txXfrm>
    </dsp:sp>
    <dsp:sp modelId="{0C2B8CF2-F6E8-44BA-B53A-B74893FB450D}">
      <dsp:nvSpPr>
        <dsp:cNvPr id="0" name=""/>
        <dsp:cNvSpPr/>
      </dsp:nvSpPr>
      <dsp:spPr>
        <a:xfrm>
          <a:off x="354173" y="1030631"/>
          <a:ext cx="205837" cy="20583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8379"/>
              </a:lnTo>
              <a:lnTo>
                <a:pt x="205837" y="20583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B6DD07-9E35-4449-88CA-AA4D2977122E}">
      <dsp:nvSpPr>
        <dsp:cNvPr id="0" name=""/>
        <dsp:cNvSpPr/>
      </dsp:nvSpPr>
      <dsp:spPr>
        <a:xfrm>
          <a:off x="560011" y="2574416"/>
          <a:ext cx="1646703" cy="10291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Répartition</a:t>
          </a:r>
          <a:endParaRPr lang="fr-FR" sz="2000" kern="1200" dirty="0"/>
        </a:p>
      </dsp:txBody>
      <dsp:txXfrm>
        <a:off x="590155" y="2604560"/>
        <a:ext cx="1586415" cy="968901"/>
      </dsp:txXfrm>
    </dsp:sp>
    <dsp:sp modelId="{578EC7C8-9C69-4568-A353-288FD729E82D}">
      <dsp:nvSpPr>
        <dsp:cNvPr id="0" name=""/>
        <dsp:cNvSpPr/>
      </dsp:nvSpPr>
      <dsp:spPr>
        <a:xfrm>
          <a:off x="2721310" y="1441"/>
          <a:ext cx="2058379" cy="10291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Points d’appui/contrôle</a:t>
          </a:r>
          <a:endParaRPr lang="fr-FR" sz="2000" kern="1200" dirty="0"/>
        </a:p>
      </dsp:txBody>
      <dsp:txXfrm>
        <a:off x="2751454" y="31585"/>
        <a:ext cx="1998091" cy="968901"/>
      </dsp:txXfrm>
    </dsp:sp>
    <dsp:sp modelId="{C4D3128D-0EB0-4973-8ABB-5A09817EFFE5}">
      <dsp:nvSpPr>
        <dsp:cNvPr id="0" name=""/>
        <dsp:cNvSpPr/>
      </dsp:nvSpPr>
      <dsp:spPr>
        <a:xfrm>
          <a:off x="2927148" y="1030631"/>
          <a:ext cx="205837" cy="771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1892"/>
              </a:lnTo>
              <a:lnTo>
                <a:pt x="205837" y="7718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2D798E-0150-499A-B683-191E13166850}">
      <dsp:nvSpPr>
        <dsp:cNvPr id="0" name=""/>
        <dsp:cNvSpPr/>
      </dsp:nvSpPr>
      <dsp:spPr>
        <a:xfrm>
          <a:off x="3132986" y="1287929"/>
          <a:ext cx="1646703" cy="10291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Répartition</a:t>
          </a:r>
          <a:endParaRPr lang="fr-FR" sz="2000" kern="1200" dirty="0"/>
        </a:p>
      </dsp:txBody>
      <dsp:txXfrm>
        <a:off x="3163130" y="1318073"/>
        <a:ext cx="1586415" cy="968901"/>
      </dsp:txXfrm>
    </dsp:sp>
    <dsp:sp modelId="{6FC0810D-3D4E-47F5-B7CB-BD617EB13311}">
      <dsp:nvSpPr>
        <dsp:cNvPr id="0" name=""/>
        <dsp:cNvSpPr/>
      </dsp:nvSpPr>
      <dsp:spPr>
        <a:xfrm>
          <a:off x="2927148" y="1030631"/>
          <a:ext cx="205837" cy="20583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8379"/>
              </a:lnTo>
              <a:lnTo>
                <a:pt x="205837" y="20583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BCB0A9-F293-4403-9247-61E6C47C9114}">
      <dsp:nvSpPr>
        <dsp:cNvPr id="0" name=""/>
        <dsp:cNvSpPr/>
      </dsp:nvSpPr>
      <dsp:spPr>
        <a:xfrm>
          <a:off x="3132986" y="2574416"/>
          <a:ext cx="1646703" cy="10291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Indépendance</a:t>
          </a:r>
          <a:endParaRPr lang="fr-FR" sz="2000" kern="1200" dirty="0"/>
        </a:p>
      </dsp:txBody>
      <dsp:txXfrm>
        <a:off x="3163130" y="2604560"/>
        <a:ext cx="1586415" cy="968901"/>
      </dsp:txXfrm>
    </dsp:sp>
    <dsp:sp modelId="{ECA46117-7634-4C90-87C8-7A224CF42F3A}">
      <dsp:nvSpPr>
        <dsp:cNvPr id="0" name=""/>
        <dsp:cNvSpPr/>
      </dsp:nvSpPr>
      <dsp:spPr>
        <a:xfrm>
          <a:off x="5294284" y="1441"/>
          <a:ext cx="2058379" cy="10291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Points de liaison</a:t>
          </a:r>
          <a:endParaRPr lang="fr-FR" sz="2000" kern="1200" dirty="0"/>
        </a:p>
      </dsp:txBody>
      <dsp:txXfrm>
        <a:off x="5324428" y="31585"/>
        <a:ext cx="1998091" cy="968901"/>
      </dsp:txXfrm>
    </dsp:sp>
    <dsp:sp modelId="{C1C261E6-1AB8-4E83-A8FB-E56180A8F3B4}">
      <dsp:nvSpPr>
        <dsp:cNvPr id="0" name=""/>
        <dsp:cNvSpPr/>
      </dsp:nvSpPr>
      <dsp:spPr>
        <a:xfrm>
          <a:off x="5500122" y="1030631"/>
          <a:ext cx="205837" cy="7718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1892"/>
              </a:lnTo>
              <a:lnTo>
                <a:pt x="205837" y="77189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46FBB0-163E-4D63-A704-C53E8DF057DF}">
      <dsp:nvSpPr>
        <dsp:cNvPr id="0" name=""/>
        <dsp:cNvSpPr/>
      </dsp:nvSpPr>
      <dsp:spPr>
        <a:xfrm>
          <a:off x="5705960" y="1287929"/>
          <a:ext cx="1646703" cy="10291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Densité / répartition</a:t>
          </a:r>
          <a:endParaRPr lang="fr-FR" sz="2000" kern="1200" dirty="0"/>
        </a:p>
      </dsp:txBody>
      <dsp:txXfrm>
        <a:off x="5736104" y="1318073"/>
        <a:ext cx="1586415" cy="968901"/>
      </dsp:txXfrm>
    </dsp:sp>
    <dsp:sp modelId="{44925B77-7F20-49AB-8AEB-C429DBC7E06F}">
      <dsp:nvSpPr>
        <dsp:cNvPr id="0" name=""/>
        <dsp:cNvSpPr/>
      </dsp:nvSpPr>
      <dsp:spPr>
        <a:xfrm>
          <a:off x="5500122" y="1030631"/>
          <a:ext cx="205837" cy="20583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8379"/>
              </a:lnTo>
              <a:lnTo>
                <a:pt x="205837" y="20583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7C8C50-220C-442C-B2FD-CD918F5C24E8}">
      <dsp:nvSpPr>
        <dsp:cNvPr id="0" name=""/>
        <dsp:cNvSpPr/>
      </dsp:nvSpPr>
      <dsp:spPr>
        <a:xfrm>
          <a:off x="5705960" y="2574416"/>
          <a:ext cx="1646703" cy="10291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kern="1200" dirty="0" smtClean="0"/>
            <a:t>Absence de rupture du graphe</a:t>
          </a:r>
          <a:endParaRPr lang="fr-FR" sz="2000" kern="1200" dirty="0"/>
        </a:p>
      </dsp:txBody>
      <dsp:txXfrm>
        <a:off x="5736104" y="2604560"/>
        <a:ext cx="1586415" cy="96890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338E05-5C20-45CC-B79F-DFA091F30EF6}">
      <dsp:nvSpPr>
        <dsp:cNvPr id="0" name=""/>
        <dsp:cNvSpPr/>
      </dsp:nvSpPr>
      <dsp:spPr>
        <a:xfrm>
          <a:off x="2528" y="1520204"/>
          <a:ext cx="1075157" cy="1075157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56D05B-3E44-4BE4-8249-98BA68E2CF9E}">
      <dsp:nvSpPr>
        <dsp:cNvPr id="0" name=""/>
        <dsp:cNvSpPr/>
      </dsp:nvSpPr>
      <dsp:spPr>
        <a:xfrm rot="17700000">
          <a:off x="381364" y="643731"/>
          <a:ext cx="1336540" cy="644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0" rIns="0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Périmètre d’acquisition</a:t>
          </a:r>
          <a:endParaRPr lang="fr-FR" sz="1900" kern="1200" dirty="0"/>
        </a:p>
      </dsp:txBody>
      <dsp:txXfrm>
        <a:off x="381364" y="643731"/>
        <a:ext cx="1336540" cy="644109"/>
      </dsp:txXfrm>
    </dsp:sp>
    <dsp:sp modelId="{4AFF625E-53B0-4607-8B05-E2E70AB50E28}">
      <dsp:nvSpPr>
        <dsp:cNvPr id="0" name=""/>
        <dsp:cNvSpPr/>
      </dsp:nvSpPr>
      <dsp:spPr>
        <a:xfrm>
          <a:off x="1158670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39DEC7-FB06-46A2-945A-33EBE24B84E0}">
      <dsp:nvSpPr>
        <dsp:cNvPr id="0" name=""/>
        <dsp:cNvSpPr/>
      </dsp:nvSpPr>
      <dsp:spPr>
        <a:xfrm rot="17700000">
          <a:off x="497706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Plan de vol</a:t>
          </a:r>
          <a:endParaRPr lang="fr-FR" sz="1100" kern="1200" dirty="0"/>
        </a:p>
      </dsp:txBody>
      <dsp:txXfrm>
        <a:off x="497706" y="2555497"/>
        <a:ext cx="1156170" cy="557461"/>
      </dsp:txXfrm>
    </dsp:sp>
    <dsp:sp modelId="{637B7F23-E8A9-4816-9D81-694A90D34CBC}">
      <dsp:nvSpPr>
        <dsp:cNvPr id="0" name=""/>
        <dsp:cNvSpPr/>
      </dsp:nvSpPr>
      <dsp:spPr>
        <a:xfrm rot="17700000">
          <a:off x="1221537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F84066-6286-4422-92E4-6CA99AF89DEB}">
      <dsp:nvSpPr>
        <dsp:cNvPr id="0" name=""/>
        <dsp:cNvSpPr/>
      </dsp:nvSpPr>
      <dsp:spPr>
        <a:xfrm>
          <a:off x="1797643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411FF3-9BF9-4562-803C-007CBB686F77}">
      <dsp:nvSpPr>
        <dsp:cNvPr id="0" name=""/>
        <dsp:cNvSpPr/>
      </dsp:nvSpPr>
      <dsp:spPr>
        <a:xfrm rot="17700000">
          <a:off x="1136680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Stéréopréparation</a:t>
          </a:r>
          <a:endParaRPr lang="fr-FR" sz="1100" kern="1200" dirty="0"/>
        </a:p>
      </dsp:txBody>
      <dsp:txXfrm>
        <a:off x="1136680" y="2555497"/>
        <a:ext cx="1156170" cy="557461"/>
      </dsp:txXfrm>
    </dsp:sp>
    <dsp:sp modelId="{530880DD-CE18-46D8-9719-151C421FE15B}">
      <dsp:nvSpPr>
        <dsp:cNvPr id="0" name=""/>
        <dsp:cNvSpPr/>
      </dsp:nvSpPr>
      <dsp:spPr>
        <a:xfrm rot="17700000">
          <a:off x="1860511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ECA92B-94D1-4FD3-9F71-1F0414BECDFC}">
      <dsp:nvSpPr>
        <dsp:cNvPr id="0" name=""/>
        <dsp:cNvSpPr/>
      </dsp:nvSpPr>
      <dsp:spPr>
        <a:xfrm>
          <a:off x="2436703" y="1520204"/>
          <a:ext cx="1075157" cy="1075157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4B384E-DD0E-419B-901E-0893BF28CE94}">
      <dsp:nvSpPr>
        <dsp:cNvPr id="0" name=""/>
        <dsp:cNvSpPr/>
      </dsp:nvSpPr>
      <dsp:spPr>
        <a:xfrm rot="17700000">
          <a:off x="2815540" y="643731"/>
          <a:ext cx="1336540" cy="644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260" tIns="0" rIns="0" bIns="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900" kern="1200" dirty="0" smtClean="0"/>
            <a:t>Acquisition aérienne</a:t>
          </a:r>
          <a:endParaRPr lang="fr-FR" sz="1900" kern="1200" dirty="0"/>
        </a:p>
      </dsp:txBody>
      <dsp:txXfrm>
        <a:off x="2815540" y="643731"/>
        <a:ext cx="1336540" cy="644109"/>
      </dsp:txXfrm>
    </dsp:sp>
    <dsp:sp modelId="{D2C9AF97-B609-4E06-BA0D-736285203D21}">
      <dsp:nvSpPr>
        <dsp:cNvPr id="0" name=""/>
        <dsp:cNvSpPr/>
      </dsp:nvSpPr>
      <dsp:spPr>
        <a:xfrm>
          <a:off x="3592845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10AA3E-5D6D-4F58-B196-9E34C54FA86A}">
      <dsp:nvSpPr>
        <dsp:cNvPr id="0" name=""/>
        <dsp:cNvSpPr/>
      </dsp:nvSpPr>
      <dsp:spPr>
        <a:xfrm rot="17700000">
          <a:off x="2931881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Aérotriangulation</a:t>
          </a:r>
          <a:endParaRPr lang="fr-FR" sz="1100" kern="1200" dirty="0"/>
        </a:p>
      </dsp:txBody>
      <dsp:txXfrm>
        <a:off x="2931881" y="2555497"/>
        <a:ext cx="1156170" cy="557461"/>
      </dsp:txXfrm>
    </dsp:sp>
    <dsp:sp modelId="{2571166C-A932-4080-A4D4-11CA13AB921F}">
      <dsp:nvSpPr>
        <dsp:cNvPr id="0" name=""/>
        <dsp:cNvSpPr/>
      </dsp:nvSpPr>
      <dsp:spPr>
        <a:xfrm rot="17700000">
          <a:off x="3655713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0BF22-95FF-40A1-98EE-D8EB5A61B0CA}">
      <dsp:nvSpPr>
        <dsp:cNvPr id="0" name=""/>
        <dsp:cNvSpPr/>
      </dsp:nvSpPr>
      <dsp:spPr>
        <a:xfrm>
          <a:off x="4231904" y="1520204"/>
          <a:ext cx="1075157" cy="1075157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8F636D-88BE-4788-BC6A-7D9F601ED134}">
      <dsp:nvSpPr>
        <dsp:cNvPr id="0" name=""/>
        <dsp:cNvSpPr/>
      </dsp:nvSpPr>
      <dsp:spPr>
        <a:xfrm rot="17700000">
          <a:off x="4610741" y="643731"/>
          <a:ext cx="1336540" cy="644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Clichés orientés</a:t>
          </a:r>
          <a:endParaRPr lang="fr-FR" sz="2000" b="1" kern="1200" dirty="0"/>
        </a:p>
      </dsp:txBody>
      <dsp:txXfrm>
        <a:off x="4610741" y="643731"/>
        <a:ext cx="1336540" cy="644109"/>
      </dsp:txXfrm>
    </dsp:sp>
    <dsp:sp modelId="{6CDCC6BC-AA08-4A36-8A35-600A87C07191}">
      <dsp:nvSpPr>
        <dsp:cNvPr id="0" name=""/>
        <dsp:cNvSpPr/>
      </dsp:nvSpPr>
      <dsp:spPr>
        <a:xfrm>
          <a:off x="5388046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F1209F-5507-467F-A2DB-F6DA3CB6506C}">
      <dsp:nvSpPr>
        <dsp:cNvPr id="0" name=""/>
        <dsp:cNvSpPr/>
      </dsp:nvSpPr>
      <dsp:spPr>
        <a:xfrm rot="17700000">
          <a:off x="4727083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Modèle Numérique de Terrain</a:t>
          </a:r>
          <a:endParaRPr lang="fr-FR" sz="1100" kern="1200" dirty="0"/>
        </a:p>
      </dsp:txBody>
      <dsp:txXfrm>
        <a:off x="4727083" y="2555497"/>
        <a:ext cx="1156170" cy="557461"/>
      </dsp:txXfrm>
    </dsp:sp>
    <dsp:sp modelId="{CE446543-0012-4830-978E-1967530A2138}">
      <dsp:nvSpPr>
        <dsp:cNvPr id="0" name=""/>
        <dsp:cNvSpPr/>
      </dsp:nvSpPr>
      <dsp:spPr>
        <a:xfrm rot="17700000">
          <a:off x="5450914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D155D2-6CA1-42FA-A031-A66CD03A82B5}">
      <dsp:nvSpPr>
        <dsp:cNvPr id="0" name=""/>
        <dsp:cNvSpPr/>
      </dsp:nvSpPr>
      <dsp:spPr>
        <a:xfrm>
          <a:off x="6027020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DC5E64-FEB1-4A36-92D3-82D2244550FB}">
      <dsp:nvSpPr>
        <dsp:cNvPr id="0" name=""/>
        <dsp:cNvSpPr/>
      </dsp:nvSpPr>
      <dsp:spPr>
        <a:xfrm rot="17700000">
          <a:off x="5366057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Mosaïquage</a:t>
          </a:r>
          <a:endParaRPr lang="fr-FR" sz="1100" kern="1200" dirty="0"/>
        </a:p>
      </dsp:txBody>
      <dsp:txXfrm>
        <a:off x="5366057" y="2555497"/>
        <a:ext cx="1156170" cy="557461"/>
      </dsp:txXfrm>
    </dsp:sp>
    <dsp:sp modelId="{6FB62FD7-A320-400A-A618-11FF03F75063}">
      <dsp:nvSpPr>
        <dsp:cNvPr id="0" name=""/>
        <dsp:cNvSpPr/>
      </dsp:nvSpPr>
      <dsp:spPr>
        <a:xfrm rot="17700000">
          <a:off x="6089888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575A5-C47C-49C2-9A14-22635CD73425}">
      <dsp:nvSpPr>
        <dsp:cNvPr id="0" name=""/>
        <dsp:cNvSpPr/>
      </dsp:nvSpPr>
      <dsp:spPr>
        <a:xfrm>
          <a:off x="6665993" y="1778745"/>
          <a:ext cx="558074" cy="55807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B9C874-E7C8-498E-BDDD-9EBB27A69A6D}">
      <dsp:nvSpPr>
        <dsp:cNvPr id="0" name=""/>
        <dsp:cNvSpPr/>
      </dsp:nvSpPr>
      <dsp:spPr>
        <a:xfrm rot="17700000">
          <a:off x="6005030" y="2555497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940" bIns="0" numCol="1" spcCol="1270" anchor="ctr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kern="1200" dirty="0" smtClean="0"/>
            <a:t>Orthorectification, radiométrie…</a:t>
          </a:r>
          <a:endParaRPr lang="fr-FR" sz="1100" kern="1200" dirty="0"/>
        </a:p>
      </dsp:txBody>
      <dsp:txXfrm>
        <a:off x="6005030" y="2555497"/>
        <a:ext cx="1156170" cy="557461"/>
      </dsp:txXfrm>
    </dsp:sp>
    <dsp:sp modelId="{37C0CCB8-E01D-4BAA-98A8-3E1BC78BA37F}">
      <dsp:nvSpPr>
        <dsp:cNvPr id="0" name=""/>
        <dsp:cNvSpPr/>
      </dsp:nvSpPr>
      <dsp:spPr>
        <a:xfrm rot="17700000">
          <a:off x="6728861" y="1002606"/>
          <a:ext cx="1156170" cy="5574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2EE42F-F37F-4586-ACBF-DCB00B9B1137}">
      <dsp:nvSpPr>
        <dsp:cNvPr id="0" name=""/>
        <dsp:cNvSpPr/>
      </dsp:nvSpPr>
      <dsp:spPr>
        <a:xfrm>
          <a:off x="7305053" y="1520204"/>
          <a:ext cx="1075157" cy="1075157"/>
        </a:xfrm>
        <a:prstGeom prst="donut">
          <a:avLst>
            <a:gd name="adj" fmla="val 2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4F7D25-3184-464E-B853-BA98481B46F0}">
      <dsp:nvSpPr>
        <dsp:cNvPr id="0" name=""/>
        <dsp:cNvSpPr/>
      </dsp:nvSpPr>
      <dsp:spPr>
        <a:xfrm rot="17700000">
          <a:off x="7683890" y="643731"/>
          <a:ext cx="1336540" cy="6441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000" b="1" kern="1200" dirty="0" smtClean="0"/>
            <a:t>Orthophoto</a:t>
          </a:r>
          <a:endParaRPr lang="fr-FR" sz="2000" b="1" kern="1200" dirty="0"/>
        </a:p>
      </dsp:txBody>
      <dsp:txXfrm>
        <a:off x="7683890" y="643731"/>
        <a:ext cx="1336540" cy="64410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6A55E8-36E0-4EED-A1F1-C00952219EC1}">
      <dsp:nvSpPr>
        <dsp:cNvPr id="0" name=""/>
        <dsp:cNvSpPr/>
      </dsp:nvSpPr>
      <dsp:spPr>
        <a:xfrm>
          <a:off x="522513" y="3472"/>
          <a:ext cx="3172102" cy="12160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700" kern="1200" dirty="0" smtClean="0"/>
            <a:t>Qualité visuelle</a:t>
          </a:r>
          <a:endParaRPr lang="fr-FR" sz="3700" kern="1200" dirty="0"/>
        </a:p>
      </dsp:txBody>
      <dsp:txXfrm>
        <a:off x="558129" y="39088"/>
        <a:ext cx="3100870" cy="1144803"/>
      </dsp:txXfrm>
    </dsp:sp>
    <dsp:sp modelId="{9F706185-3FE7-4BDD-9399-8429B85105AB}">
      <dsp:nvSpPr>
        <dsp:cNvPr id="0" name=""/>
        <dsp:cNvSpPr/>
      </dsp:nvSpPr>
      <dsp:spPr>
        <a:xfrm>
          <a:off x="839723" y="1219508"/>
          <a:ext cx="317210" cy="583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3447"/>
              </a:lnTo>
              <a:lnTo>
                <a:pt x="317210" y="5834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A31ED8-FBA8-4448-AE54-D63A8288DA6D}">
      <dsp:nvSpPr>
        <dsp:cNvPr id="0" name=""/>
        <dsp:cNvSpPr/>
      </dsp:nvSpPr>
      <dsp:spPr>
        <a:xfrm>
          <a:off x="1156933" y="1523517"/>
          <a:ext cx="2444328" cy="558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/>
            <a:t>Ouvrages d’art</a:t>
          </a:r>
          <a:endParaRPr lang="fr-FR" sz="2400" kern="1200" dirty="0"/>
        </a:p>
      </dsp:txBody>
      <dsp:txXfrm>
        <a:off x="1173302" y="1539886"/>
        <a:ext cx="2411590" cy="526139"/>
      </dsp:txXfrm>
    </dsp:sp>
    <dsp:sp modelId="{513B08C7-2364-4EFE-A900-EC3200D54E00}">
      <dsp:nvSpPr>
        <dsp:cNvPr id="0" name=""/>
        <dsp:cNvSpPr/>
      </dsp:nvSpPr>
      <dsp:spPr>
        <a:xfrm>
          <a:off x="839723" y="1219508"/>
          <a:ext cx="317210" cy="14433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3361"/>
              </a:lnTo>
              <a:lnTo>
                <a:pt x="317210" y="144336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D49A88-EA34-471A-94ED-AC76FAB181E2}">
      <dsp:nvSpPr>
        <dsp:cNvPr id="0" name=""/>
        <dsp:cNvSpPr/>
      </dsp:nvSpPr>
      <dsp:spPr>
        <a:xfrm>
          <a:off x="1156933" y="2386404"/>
          <a:ext cx="2444328" cy="5529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/>
            <a:t>Cisaillements</a:t>
          </a:r>
          <a:endParaRPr lang="fr-FR" sz="2400" kern="1200" dirty="0"/>
        </a:p>
      </dsp:txBody>
      <dsp:txXfrm>
        <a:off x="1173128" y="2402599"/>
        <a:ext cx="2411938" cy="520541"/>
      </dsp:txXfrm>
    </dsp:sp>
    <dsp:sp modelId="{E9B906FF-1D50-48B7-AB65-2D067A77E0AC}">
      <dsp:nvSpPr>
        <dsp:cNvPr id="0" name=""/>
        <dsp:cNvSpPr/>
      </dsp:nvSpPr>
      <dsp:spPr>
        <a:xfrm>
          <a:off x="839723" y="1219508"/>
          <a:ext cx="317210" cy="22995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9547"/>
              </a:lnTo>
              <a:lnTo>
                <a:pt x="317210" y="22995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01BD7C-72EB-44CF-AFE1-8BBB5BF1FAAD}">
      <dsp:nvSpPr>
        <dsp:cNvPr id="0" name=""/>
        <dsp:cNvSpPr/>
      </dsp:nvSpPr>
      <dsp:spPr>
        <a:xfrm>
          <a:off x="1156933" y="3243344"/>
          <a:ext cx="2444328" cy="5514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/>
            <a:t>Ombres de nuages</a:t>
          </a:r>
          <a:endParaRPr lang="fr-FR" sz="2400" kern="1200" dirty="0"/>
        </a:p>
      </dsp:txBody>
      <dsp:txXfrm>
        <a:off x="1173084" y="3259495"/>
        <a:ext cx="2412026" cy="519121"/>
      </dsp:txXfrm>
    </dsp:sp>
    <dsp:sp modelId="{6152B1AD-D860-4678-97B8-7D784E8D3F95}">
      <dsp:nvSpPr>
        <dsp:cNvPr id="0" name=""/>
        <dsp:cNvSpPr/>
      </dsp:nvSpPr>
      <dsp:spPr>
        <a:xfrm>
          <a:off x="839723" y="1219508"/>
          <a:ext cx="317210" cy="32061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06120"/>
              </a:lnTo>
              <a:lnTo>
                <a:pt x="317210" y="32061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DB1A78-EF21-4237-A649-ED95D4C23304}">
      <dsp:nvSpPr>
        <dsp:cNvPr id="0" name=""/>
        <dsp:cNvSpPr/>
      </dsp:nvSpPr>
      <dsp:spPr>
        <a:xfrm>
          <a:off x="1156933" y="4098776"/>
          <a:ext cx="2444328" cy="6537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i="1" kern="1200" dirty="0" smtClean="0"/>
            <a:t>Radiométrie</a:t>
          </a:r>
          <a:endParaRPr lang="fr-FR" sz="2400" i="1" kern="1200" dirty="0"/>
        </a:p>
      </dsp:txBody>
      <dsp:txXfrm>
        <a:off x="1176079" y="4117922"/>
        <a:ext cx="2406036" cy="615412"/>
      </dsp:txXfrm>
    </dsp:sp>
    <dsp:sp modelId="{578EC7C8-9C69-4568-A353-288FD729E82D}">
      <dsp:nvSpPr>
        <dsp:cNvPr id="0" name=""/>
        <dsp:cNvSpPr/>
      </dsp:nvSpPr>
      <dsp:spPr>
        <a:xfrm>
          <a:off x="4302633" y="3472"/>
          <a:ext cx="3534626" cy="12160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3700" kern="1200" dirty="0" smtClean="0"/>
            <a:t>Points de contrôle</a:t>
          </a:r>
          <a:endParaRPr lang="fr-FR" sz="3700" kern="1200" dirty="0"/>
        </a:p>
      </dsp:txBody>
      <dsp:txXfrm>
        <a:off x="4338249" y="39088"/>
        <a:ext cx="3463394" cy="1144803"/>
      </dsp:txXfrm>
    </dsp:sp>
    <dsp:sp modelId="{C4D3128D-0EB0-4973-8ABB-5A09817EFFE5}">
      <dsp:nvSpPr>
        <dsp:cNvPr id="0" name=""/>
        <dsp:cNvSpPr/>
      </dsp:nvSpPr>
      <dsp:spPr>
        <a:xfrm>
          <a:off x="4656096" y="1219508"/>
          <a:ext cx="353462" cy="9120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2026"/>
              </a:lnTo>
              <a:lnTo>
                <a:pt x="353462" y="9120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2D798E-0150-499A-B683-191E13166850}">
      <dsp:nvSpPr>
        <dsp:cNvPr id="0" name=""/>
        <dsp:cNvSpPr/>
      </dsp:nvSpPr>
      <dsp:spPr>
        <a:xfrm>
          <a:off x="5009558" y="1523517"/>
          <a:ext cx="3173172" cy="12160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/>
            <a:t>~ comme pour les images orientées</a:t>
          </a:r>
          <a:endParaRPr lang="fr-FR" sz="2400" kern="1200" dirty="0"/>
        </a:p>
      </dsp:txBody>
      <dsp:txXfrm>
        <a:off x="5045174" y="1559133"/>
        <a:ext cx="3101940" cy="1144803"/>
      </dsp:txXfrm>
    </dsp:sp>
    <dsp:sp modelId="{6FC0810D-3D4E-47F5-B7CB-BD617EB13311}">
      <dsp:nvSpPr>
        <dsp:cNvPr id="0" name=""/>
        <dsp:cNvSpPr/>
      </dsp:nvSpPr>
      <dsp:spPr>
        <a:xfrm>
          <a:off x="4656096" y="1219508"/>
          <a:ext cx="353462" cy="24320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32071"/>
              </a:lnTo>
              <a:lnTo>
                <a:pt x="353462" y="243207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BCB0A9-F293-4403-9247-61E6C47C9114}">
      <dsp:nvSpPr>
        <dsp:cNvPr id="0" name=""/>
        <dsp:cNvSpPr/>
      </dsp:nvSpPr>
      <dsp:spPr>
        <a:xfrm>
          <a:off x="5009558" y="3043561"/>
          <a:ext cx="3191013" cy="12160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400" kern="1200" dirty="0" smtClean="0"/>
            <a:t>Classes de précision</a:t>
          </a:r>
          <a:endParaRPr lang="fr-FR" sz="2400" kern="1200" dirty="0"/>
        </a:p>
      </dsp:txBody>
      <dsp:txXfrm>
        <a:off x="5045174" y="3079177"/>
        <a:ext cx="3119781" cy="114480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BFF960-B896-42F9-A582-16C52EA07A74}">
      <dsp:nvSpPr>
        <dsp:cNvPr id="0" name=""/>
        <dsp:cNvSpPr/>
      </dsp:nvSpPr>
      <dsp:spPr>
        <a:xfrm>
          <a:off x="86" y="1548308"/>
          <a:ext cx="1934765" cy="9673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/>
            <a:t>Précision géométrique</a:t>
          </a:r>
          <a:endParaRPr lang="fr-FR" sz="2700" kern="1200" dirty="0"/>
        </a:p>
      </dsp:txBody>
      <dsp:txXfrm>
        <a:off x="28420" y="1576642"/>
        <a:ext cx="1878097" cy="910714"/>
      </dsp:txXfrm>
    </dsp:sp>
    <dsp:sp modelId="{11F41830-EB25-4A9E-9E98-570E6AAF203F}">
      <dsp:nvSpPr>
        <dsp:cNvPr id="0" name=""/>
        <dsp:cNvSpPr/>
      </dsp:nvSpPr>
      <dsp:spPr>
        <a:xfrm rot="18539996">
          <a:off x="1706929" y="1532728"/>
          <a:ext cx="1229750" cy="42846"/>
        </a:xfrm>
        <a:custGeom>
          <a:avLst/>
          <a:gdLst/>
          <a:ahLst/>
          <a:cxnLst/>
          <a:rect l="0" t="0" r="0" b="0"/>
          <a:pathLst>
            <a:path>
              <a:moveTo>
                <a:pt x="0" y="21423"/>
              </a:moveTo>
              <a:lnTo>
                <a:pt x="1229750" y="214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2291061" y="1523407"/>
        <a:ext cx="61487" cy="61487"/>
      </dsp:txXfrm>
    </dsp:sp>
    <dsp:sp modelId="{1B12BA43-3ABC-496D-8EAC-EE6F351A829B}">
      <dsp:nvSpPr>
        <dsp:cNvPr id="0" name=""/>
        <dsp:cNvSpPr/>
      </dsp:nvSpPr>
      <dsp:spPr>
        <a:xfrm>
          <a:off x="2708758" y="592611"/>
          <a:ext cx="1934765" cy="9673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/>
            <a:t>EMQ</a:t>
          </a:r>
          <a:endParaRPr lang="fr-FR" sz="2700" kern="1200" dirty="0"/>
        </a:p>
      </dsp:txBody>
      <dsp:txXfrm>
        <a:off x="2737092" y="620945"/>
        <a:ext cx="1878097" cy="910714"/>
      </dsp:txXfrm>
    </dsp:sp>
    <dsp:sp modelId="{868D2558-91EA-4170-8B4A-4D63CCF7B582}">
      <dsp:nvSpPr>
        <dsp:cNvPr id="0" name=""/>
        <dsp:cNvSpPr/>
      </dsp:nvSpPr>
      <dsp:spPr>
        <a:xfrm rot="2142401">
          <a:off x="1845270" y="2288699"/>
          <a:ext cx="953068" cy="42846"/>
        </a:xfrm>
        <a:custGeom>
          <a:avLst/>
          <a:gdLst/>
          <a:ahLst/>
          <a:cxnLst/>
          <a:rect l="0" t="0" r="0" b="0"/>
          <a:pathLst>
            <a:path>
              <a:moveTo>
                <a:pt x="0" y="21423"/>
              </a:moveTo>
              <a:lnTo>
                <a:pt x="953068" y="2142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500" kern="1200" dirty="0"/>
        </a:p>
      </dsp:txBody>
      <dsp:txXfrm>
        <a:off x="2297978" y="2286295"/>
        <a:ext cx="47653" cy="47653"/>
      </dsp:txXfrm>
    </dsp:sp>
    <dsp:sp modelId="{812FA234-A4D2-44F6-9849-EA03BDA19DF6}">
      <dsp:nvSpPr>
        <dsp:cNvPr id="0" name=""/>
        <dsp:cNvSpPr/>
      </dsp:nvSpPr>
      <dsp:spPr>
        <a:xfrm>
          <a:off x="2708758" y="1705102"/>
          <a:ext cx="3387155" cy="17662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700" kern="1200" dirty="0" smtClean="0"/>
            <a:t>Gabarit d’erreur</a:t>
          </a:r>
          <a:endParaRPr lang="fr-FR" sz="2700" kern="1200" dirty="0"/>
        </a:p>
      </dsp:txBody>
      <dsp:txXfrm>
        <a:off x="2760491" y="1756835"/>
        <a:ext cx="3283689" cy="16628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05EB3-EAB7-4B8F-A3BA-D410ECFAED26}">
      <dsp:nvSpPr>
        <dsp:cNvPr id="0" name=""/>
        <dsp:cNvSpPr/>
      </dsp:nvSpPr>
      <dsp:spPr>
        <a:xfrm>
          <a:off x="427444" y="40535"/>
          <a:ext cx="3581700" cy="3581700"/>
        </a:xfrm>
        <a:prstGeom prst="circularArrow">
          <a:avLst>
            <a:gd name="adj1" fmla="val 5544"/>
            <a:gd name="adj2" fmla="val 330680"/>
            <a:gd name="adj3" fmla="val 13882163"/>
            <a:gd name="adj4" fmla="val 17321642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610BAD-B87C-40D0-9EA1-06FBC4747C88}">
      <dsp:nvSpPr>
        <dsp:cNvPr id="0" name=""/>
        <dsp:cNvSpPr/>
      </dsp:nvSpPr>
      <dsp:spPr>
        <a:xfrm>
          <a:off x="1418440" y="59059"/>
          <a:ext cx="1599707" cy="79985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REMONTEES TRAVAUX</a:t>
          </a:r>
          <a:endParaRPr lang="fr-FR" sz="1400" kern="1200" dirty="0">
            <a:latin typeface="+mn-lt"/>
          </a:endParaRPr>
        </a:p>
      </dsp:txBody>
      <dsp:txXfrm>
        <a:off x="1457486" y="98105"/>
        <a:ext cx="1521615" cy="721761"/>
      </dsp:txXfrm>
    </dsp:sp>
    <dsp:sp modelId="{AE8BEE27-30F3-4D91-AF58-5943F82BAD06}">
      <dsp:nvSpPr>
        <dsp:cNvPr id="0" name=""/>
        <dsp:cNvSpPr/>
      </dsp:nvSpPr>
      <dsp:spPr>
        <a:xfrm>
          <a:off x="2906001" y="1114449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VISITES TERRAIN</a:t>
          </a:r>
          <a:endParaRPr lang="fr-FR" sz="1400" kern="1200" dirty="0">
            <a:latin typeface="+mn-lt"/>
          </a:endParaRPr>
        </a:p>
      </dsp:txBody>
      <dsp:txXfrm>
        <a:off x="2945047" y="1153495"/>
        <a:ext cx="1521615" cy="721761"/>
      </dsp:txXfrm>
    </dsp:sp>
    <dsp:sp modelId="{A8C943E7-71DC-4C4C-A9D0-A804D30BAD64}">
      <dsp:nvSpPr>
        <dsp:cNvPr id="0" name=""/>
        <dsp:cNvSpPr/>
      </dsp:nvSpPr>
      <dsp:spPr>
        <a:xfrm>
          <a:off x="2351148" y="2822109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</a:rPr>
            <a:t>VALIDATION PARTENAIRES</a:t>
          </a:r>
        </a:p>
      </dsp:txBody>
      <dsp:txXfrm>
        <a:off x="2390194" y="2861155"/>
        <a:ext cx="1521615" cy="721761"/>
      </dsp:txXfrm>
    </dsp:sp>
    <dsp:sp modelId="{EA65695F-01CA-4F5D-8F7B-6D195FCA51AC}">
      <dsp:nvSpPr>
        <dsp:cNvPr id="0" name=""/>
        <dsp:cNvSpPr/>
      </dsp:nvSpPr>
      <dsp:spPr>
        <a:xfrm>
          <a:off x="555609" y="2822109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MISSION PVA</a:t>
          </a:r>
          <a:endParaRPr lang="fr-FR" sz="1400" kern="1200" dirty="0">
            <a:latin typeface="+mn-lt"/>
          </a:endParaRPr>
        </a:p>
      </dsp:txBody>
      <dsp:txXfrm>
        <a:off x="594655" y="2861155"/>
        <a:ext cx="1521615" cy="721761"/>
      </dsp:txXfrm>
    </dsp:sp>
    <dsp:sp modelId="{D68B939A-B60F-4DEF-A52D-76A7C7863FDD}">
      <dsp:nvSpPr>
        <dsp:cNvPr id="0" name=""/>
        <dsp:cNvSpPr/>
      </dsp:nvSpPr>
      <dsp:spPr>
        <a:xfrm>
          <a:off x="0" y="1114454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sz="1400" kern="1200" dirty="0">
            <a:latin typeface="+mn-lt"/>
          </a:endParaRPr>
        </a:p>
      </dsp:txBody>
      <dsp:txXfrm>
        <a:off x="39046" y="1153500"/>
        <a:ext cx="1521615" cy="72176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05EB3-EAB7-4B8F-A3BA-D410ECFAED26}">
      <dsp:nvSpPr>
        <dsp:cNvPr id="0" name=""/>
        <dsp:cNvSpPr/>
      </dsp:nvSpPr>
      <dsp:spPr>
        <a:xfrm>
          <a:off x="427444" y="40535"/>
          <a:ext cx="3581700" cy="3581700"/>
        </a:xfrm>
        <a:prstGeom prst="circularArrow">
          <a:avLst>
            <a:gd name="adj1" fmla="val 5544"/>
            <a:gd name="adj2" fmla="val 330680"/>
            <a:gd name="adj3" fmla="val 13882163"/>
            <a:gd name="adj4" fmla="val 17321642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610BAD-B87C-40D0-9EA1-06FBC4747C88}">
      <dsp:nvSpPr>
        <dsp:cNvPr id="0" name=""/>
        <dsp:cNvSpPr/>
      </dsp:nvSpPr>
      <dsp:spPr>
        <a:xfrm>
          <a:off x="1418440" y="59059"/>
          <a:ext cx="1599707" cy="799853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REMONTEES TRAVAUX</a:t>
          </a:r>
          <a:endParaRPr lang="fr-FR" sz="1400" kern="1200" dirty="0">
            <a:latin typeface="+mn-lt"/>
          </a:endParaRPr>
        </a:p>
      </dsp:txBody>
      <dsp:txXfrm>
        <a:off x="1457486" y="98105"/>
        <a:ext cx="1521615" cy="721761"/>
      </dsp:txXfrm>
    </dsp:sp>
    <dsp:sp modelId="{AE8BEE27-30F3-4D91-AF58-5943F82BAD06}">
      <dsp:nvSpPr>
        <dsp:cNvPr id="0" name=""/>
        <dsp:cNvSpPr/>
      </dsp:nvSpPr>
      <dsp:spPr>
        <a:xfrm>
          <a:off x="2906001" y="1114449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VISITES TERRAIN</a:t>
          </a:r>
          <a:endParaRPr lang="fr-FR" sz="1400" kern="1200" dirty="0">
            <a:latin typeface="+mn-lt"/>
          </a:endParaRPr>
        </a:p>
      </dsp:txBody>
      <dsp:txXfrm>
        <a:off x="2945047" y="1153495"/>
        <a:ext cx="1521615" cy="721761"/>
      </dsp:txXfrm>
    </dsp:sp>
    <dsp:sp modelId="{A8C943E7-71DC-4C4C-A9D0-A804D30BAD64}">
      <dsp:nvSpPr>
        <dsp:cNvPr id="0" name=""/>
        <dsp:cNvSpPr/>
      </dsp:nvSpPr>
      <dsp:spPr>
        <a:xfrm>
          <a:off x="2351148" y="2822109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</a:rPr>
            <a:t>VALIDATION PARTENAIRES</a:t>
          </a:r>
        </a:p>
      </dsp:txBody>
      <dsp:txXfrm>
        <a:off x="2390194" y="2861155"/>
        <a:ext cx="1521615" cy="721761"/>
      </dsp:txXfrm>
    </dsp:sp>
    <dsp:sp modelId="{EA65695F-01CA-4F5D-8F7B-6D195FCA51AC}">
      <dsp:nvSpPr>
        <dsp:cNvPr id="0" name=""/>
        <dsp:cNvSpPr/>
      </dsp:nvSpPr>
      <dsp:spPr>
        <a:xfrm>
          <a:off x="555609" y="2822109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MISSION PVA</a:t>
          </a:r>
          <a:endParaRPr lang="fr-FR" sz="1400" kern="1200" dirty="0">
            <a:latin typeface="+mn-lt"/>
          </a:endParaRPr>
        </a:p>
      </dsp:txBody>
      <dsp:txXfrm>
        <a:off x="594655" y="2861155"/>
        <a:ext cx="1521615" cy="721761"/>
      </dsp:txXfrm>
    </dsp:sp>
    <dsp:sp modelId="{D68B939A-B60F-4DEF-A52D-76A7C7863FDD}">
      <dsp:nvSpPr>
        <dsp:cNvPr id="0" name=""/>
        <dsp:cNvSpPr/>
      </dsp:nvSpPr>
      <dsp:spPr>
        <a:xfrm>
          <a:off x="0" y="1114454"/>
          <a:ext cx="1599707" cy="799853"/>
        </a:xfrm>
        <a:prstGeom prst="roundRect">
          <a:avLst/>
        </a:prstGeom>
        <a:solidFill>
          <a:srgbClr val="327ED5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400" kern="1200" dirty="0">
              <a:latin typeface="+mn-lt"/>
              <a:cs typeface="Arial" panose="020B0604020202020204" pitchFamily="34" charset="0"/>
            </a:rPr>
            <a:t>INTEGRATION ET CONTRÔLE QUALITE</a:t>
          </a:r>
          <a:endParaRPr lang="fr-FR" sz="1400" kern="1200" dirty="0">
            <a:latin typeface="+mn-lt"/>
          </a:endParaRPr>
        </a:p>
      </dsp:txBody>
      <dsp:txXfrm>
        <a:off x="39046" y="1153500"/>
        <a:ext cx="1521615" cy="7217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B05F30-5D55-46E6-810E-E791B869048D}" type="datetimeFigureOut">
              <a:rPr lang="fr-FR" smtClean="0"/>
              <a:t>25/07/2022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1E184-47A8-4DEE-B969-E96BC6F8FEB1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19448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9C05E-3724-4C54-B05E-20B2FA5887E3}" type="datetimeFigureOut">
              <a:rPr lang="fr-FR" smtClean="0"/>
              <a:t>25/07/2022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4D7188-CD0E-4145-B35C-CCAFDE2DC5C3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329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D7188-CD0E-4145-B35C-CCAFDE2DC5C3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763745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D7188-CD0E-4145-B35C-CCAFDE2DC5C3}" type="slidenum">
              <a:rPr lang="fr-FR" smtClean="0"/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9610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D7188-CD0E-4145-B35C-CCAFDE2DC5C3}" type="slidenum">
              <a:rPr lang="fr-FR" smtClean="0"/>
              <a:t>31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13561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uverture Visuel 2"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27088" y="2276872"/>
            <a:ext cx="7848600" cy="1152128"/>
          </a:xfrm>
        </p:spPr>
        <p:txBody>
          <a:bodyPr/>
          <a:lstStyle>
            <a:lvl1pPr>
              <a:defRPr sz="3200" b="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27088" y="3429000"/>
            <a:ext cx="7848600" cy="550912"/>
          </a:xfrm>
        </p:spPr>
        <p:txBody>
          <a:bodyPr/>
          <a:lstStyle>
            <a:lvl1pPr marL="0" indent="0" algn="l">
              <a:lnSpc>
                <a:spcPct val="100000"/>
              </a:lnSpc>
              <a:buNone/>
              <a:defRPr sz="2200">
                <a:solidFill>
                  <a:schemeClr val="accent1"/>
                </a:solidFill>
              </a:defRPr>
            </a:lvl1pPr>
            <a:lvl2pPr marL="457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9" name="Text Box 57"/>
          <p:cNvSpPr txBox="1">
            <a:spLocks noChangeArrowheads="1"/>
          </p:cNvSpPr>
          <p:nvPr userDrawn="1"/>
        </p:nvSpPr>
        <p:spPr bwMode="auto">
          <a:xfrm>
            <a:off x="-1796369" y="5770514"/>
            <a:ext cx="1656184" cy="64633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914180"/>
            <a:r>
              <a:rPr lang="en-GB" sz="1200" b="1" dirty="0" smtClean="0">
                <a:solidFill>
                  <a:srgbClr val="005EB8"/>
                </a:solidFill>
                <a:ea typeface="Tahoma" pitchFamily="34" charset="0"/>
                <a:cs typeface="Tahoma" pitchFamily="34" charset="0"/>
              </a:rPr>
              <a:t>Pour cocher une case :</a:t>
            </a:r>
          </a:p>
          <a:p>
            <a:pPr defTabSz="914180"/>
            <a:r>
              <a:rPr lang="en-GB" sz="1200" dirty="0" smtClean="0">
                <a:solidFill>
                  <a:srgbClr val="005EB8"/>
                </a:solidFill>
                <a:ea typeface="Tahoma" pitchFamily="34" charset="0"/>
                <a:cs typeface="Tahoma" pitchFamily="34" charset="0"/>
              </a:rPr>
              <a:t>Affichage | Diaporama</a:t>
            </a:r>
          </a:p>
          <a:p>
            <a:pPr defTabSz="914180"/>
            <a:r>
              <a:rPr lang="en-GB" sz="1200" dirty="0" smtClean="0">
                <a:solidFill>
                  <a:srgbClr val="005EB8"/>
                </a:solidFill>
                <a:ea typeface="Tahoma" pitchFamily="34" charset="0"/>
                <a:cs typeface="Tahoma" pitchFamily="34" charset="0"/>
              </a:rPr>
              <a:t>ou [F5]</a:t>
            </a:r>
            <a:endParaRPr lang="en-GB" sz="1200" dirty="0">
              <a:solidFill>
                <a:srgbClr val="005EB8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 Box 57"/>
          <p:cNvSpPr txBox="1">
            <a:spLocks noChangeArrowheads="1"/>
          </p:cNvSpPr>
          <p:nvPr userDrawn="1"/>
        </p:nvSpPr>
        <p:spPr bwMode="auto">
          <a:xfrm>
            <a:off x="-1836712" y="1767007"/>
            <a:ext cx="1656184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defTabSz="914180"/>
            <a:r>
              <a:rPr lang="en-GB" sz="1200" b="1" dirty="0" smtClean="0">
                <a:solidFill>
                  <a:srgbClr val="005EB8"/>
                </a:solidFill>
                <a:ea typeface="Tahoma" pitchFamily="34" charset="0"/>
                <a:cs typeface="Tahoma" pitchFamily="34" charset="0"/>
              </a:rPr>
              <a:t>Pour remplacer l'image de fond :</a:t>
            </a:r>
          </a:p>
          <a:p>
            <a:pPr marL="108004" indent="-108004" defTabSz="914180">
              <a:buFont typeface="Arial" pitchFamily="34" charset="0"/>
              <a:buChar char="•"/>
            </a:pPr>
            <a:r>
              <a:rPr lang="en-GB" sz="1200" dirty="0" smtClean="0">
                <a:solidFill>
                  <a:srgbClr val="005EB8"/>
                </a:solidFill>
                <a:ea typeface="Tahoma" pitchFamily="34" charset="0"/>
                <a:cs typeface="Tahoma" pitchFamily="34" charset="0"/>
              </a:rPr>
              <a:t>clic droit sur l'image ; </a:t>
            </a:r>
          </a:p>
          <a:p>
            <a:pPr marL="108004" indent="-108004" defTabSz="914180">
              <a:buFont typeface="Arial" pitchFamily="34" charset="0"/>
              <a:buChar char="•"/>
            </a:pPr>
            <a:r>
              <a:rPr lang="en-GB" sz="1200" dirty="0" smtClean="0">
                <a:solidFill>
                  <a:srgbClr val="005EB8"/>
                </a:solidFill>
                <a:ea typeface="Tahoma" pitchFamily="34" charset="0"/>
                <a:cs typeface="Tahoma" pitchFamily="34" charset="0"/>
              </a:rPr>
              <a:t>"Mise en forme de l'arrière-plan" ;</a:t>
            </a:r>
          </a:p>
          <a:p>
            <a:pPr marL="108004" indent="-108004" defTabSz="914180">
              <a:buFont typeface="Arial" pitchFamily="34" charset="0"/>
              <a:buChar char="•"/>
            </a:pPr>
            <a:r>
              <a:rPr lang="en-GB" sz="1200" dirty="0" smtClean="0">
                <a:solidFill>
                  <a:srgbClr val="005EB8"/>
                </a:solidFill>
                <a:ea typeface="Tahoma" pitchFamily="34" charset="0"/>
                <a:cs typeface="Tahoma" pitchFamily="34" charset="0"/>
              </a:rPr>
              <a:t>bouton [Fichier...] ;</a:t>
            </a:r>
          </a:p>
          <a:p>
            <a:pPr marL="108004" indent="-108004" defTabSz="914180">
              <a:buFont typeface="Arial" pitchFamily="34" charset="0"/>
              <a:buChar char="•"/>
            </a:pPr>
            <a:r>
              <a:rPr lang="en-GB" sz="1200" dirty="0" smtClean="0">
                <a:solidFill>
                  <a:srgbClr val="005EB8"/>
                </a:solidFill>
                <a:ea typeface="Tahoma" pitchFamily="34" charset="0"/>
                <a:cs typeface="Tahoma" pitchFamily="34" charset="0"/>
              </a:rPr>
              <a:t>sélectionnez la nouvelle image.</a:t>
            </a:r>
          </a:p>
        </p:txBody>
      </p:sp>
    </p:spTree>
    <p:extLst>
      <p:ext uri="{BB962C8B-B14F-4D97-AF65-F5344CB8AC3E}">
        <p14:creationId xmlns:p14="http://schemas.microsoft.com/office/powerpoint/2010/main" val="1184405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28776"/>
            <a:ext cx="3970784" cy="45370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6" name="Espace réservé du contenu 2"/>
          <p:cNvSpPr>
            <a:spLocks noGrp="1"/>
          </p:cNvSpPr>
          <p:nvPr>
            <p:ph idx="12"/>
          </p:nvPr>
        </p:nvSpPr>
        <p:spPr>
          <a:xfrm>
            <a:off x="4704904" y="1628776"/>
            <a:ext cx="3970784" cy="45370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6045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28776"/>
            <a:ext cx="3970784" cy="45370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6" name="Espace réservé du contenu 2"/>
          <p:cNvSpPr>
            <a:spLocks noGrp="1"/>
          </p:cNvSpPr>
          <p:nvPr>
            <p:ph idx="12"/>
          </p:nvPr>
        </p:nvSpPr>
        <p:spPr>
          <a:xfrm>
            <a:off x="4704904" y="1628776"/>
            <a:ext cx="3970784" cy="45370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868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E18BC-4B8E-4259-AC12-A4378A77F725}" type="datetimeFigureOut">
              <a:rPr lang="fr-FR" smtClean="0"/>
              <a:t>25/07/2022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8381D-0918-4CE1-B9E9-89BA31B0C1A8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451839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7/25/2022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80"/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090459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7/25/2022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80"/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233208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7/25/2022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80"/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130934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7/25/2022</a:t>
            </a:fld>
            <a:endParaRPr lang="en-US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80"/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878994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7/25/2022</a:t>
            </a:fld>
            <a:endParaRPr lang="en-US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314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80"/>
            <a:fld id="{B16E18BC-4B8E-4259-AC12-A4378A77F725}" type="datetimeFigureOut">
              <a:rPr lang="fr-FR" smtClean="0">
                <a:solidFill>
                  <a:srgbClr val="575757"/>
                </a:solidFill>
              </a:rPr>
              <a:pPr defTabSz="914180"/>
              <a:t>25/07/2022</a:t>
            </a:fld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80"/>
            <a:fld id="{4038381D-0918-4CE1-B9E9-89BA31B0C1A8}" type="slidenum">
              <a:rPr lang="fr-FR" smtClean="0">
                <a:solidFill>
                  <a:srgbClr val="575757"/>
                </a:solidFill>
              </a:rPr>
              <a:pPr defTabSz="914180"/>
              <a:t>‹N°›</a:t>
            </a:fld>
            <a:endParaRPr lang="fr-FR" dirty="0">
              <a:solidFill>
                <a:srgbClr val="57575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965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7/25/2022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80"/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11576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088" y="2636914"/>
            <a:ext cx="7848600" cy="792089"/>
          </a:xfrm>
        </p:spPr>
        <p:txBody>
          <a:bodyPr anchor="t"/>
          <a:lstStyle>
            <a:lvl1pPr algn="l">
              <a:defRPr sz="3000" b="0" cap="none" baseline="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27089" y="3429000"/>
            <a:ext cx="7848601" cy="576064"/>
          </a:xfrm>
        </p:spPr>
        <p:txBody>
          <a:bodyPr anchor="t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accent1"/>
                </a:solidFill>
              </a:defRPr>
            </a:lvl1pPr>
            <a:lvl2pPr marL="4572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3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5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7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Espace réservé du texte 7"/>
          <p:cNvSpPr>
            <a:spLocks noGrp="1" noChangeAspect="1"/>
          </p:cNvSpPr>
          <p:nvPr>
            <p:ph type="body" sz="quarter" idx="10" hasCustomPrompt="1"/>
          </p:nvPr>
        </p:nvSpPr>
        <p:spPr>
          <a:xfrm>
            <a:off x="256376" y="2591030"/>
            <a:ext cx="450000" cy="450000"/>
          </a:xfrm>
          <a:custGeom>
            <a:avLst/>
            <a:gdLst>
              <a:gd name="connsiteX0" fmla="*/ 0 w 1080000"/>
              <a:gd name="connsiteY0" fmla="*/ 180004 h 1080000"/>
              <a:gd name="connsiteX1" fmla="*/ 52722 w 1080000"/>
              <a:gd name="connsiteY1" fmla="*/ 52722 h 1080000"/>
              <a:gd name="connsiteX2" fmla="*/ 180004 w 1080000"/>
              <a:gd name="connsiteY2" fmla="*/ 0 h 1080000"/>
              <a:gd name="connsiteX3" fmla="*/ 899996 w 1080000"/>
              <a:gd name="connsiteY3" fmla="*/ 0 h 1080000"/>
              <a:gd name="connsiteX4" fmla="*/ 1027278 w 1080000"/>
              <a:gd name="connsiteY4" fmla="*/ 52722 h 1080000"/>
              <a:gd name="connsiteX5" fmla="*/ 1080000 w 1080000"/>
              <a:gd name="connsiteY5" fmla="*/ 180004 h 1080000"/>
              <a:gd name="connsiteX6" fmla="*/ 1080000 w 1080000"/>
              <a:gd name="connsiteY6" fmla="*/ 899996 h 1080000"/>
              <a:gd name="connsiteX7" fmla="*/ 1027278 w 1080000"/>
              <a:gd name="connsiteY7" fmla="*/ 1027278 h 1080000"/>
              <a:gd name="connsiteX8" fmla="*/ 899996 w 1080000"/>
              <a:gd name="connsiteY8" fmla="*/ 1080000 h 1080000"/>
              <a:gd name="connsiteX9" fmla="*/ 180004 w 1080000"/>
              <a:gd name="connsiteY9" fmla="*/ 1080000 h 1080000"/>
              <a:gd name="connsiteX10" fmla="*/ 52722 w 1080000"/>
              <a:gd name="connsiteY10" fmla="*/ 1027278 h 1080000"/>
              <a:gd name="connsiteX11" fmla="*/ 0 w 1080000"/>
              <a:gd name="connsiteY11" fmla="*/ 899996 h 1080000"/>
              <a:gd name="connsiteX12" fmla="*/ 0 w 1080000"/>
              <a:gd name="connsiteY12" fmla="*/ 180004 h 1080000"/>
              <a:gd name="connsiteX0" fmla="*/ 0 w 1080000"/>
              <a:gd name="connsiteY0" fmla="*/ 180004 h 1080000"/>
              <a:gd name="connsiteX1" fmla="*/ 52722 w 1080000"/>
              <a:gd name="connsiteY1" fmla="*/ 52722 h 1080000"/>
              <a:gd name="connsiteX2" fmla="*/ 180004 w 1080000"/>
              <a:gd name="connsiteY2" fmla="*/ 0 h 1080000"/>
              <a:gd name="connsiteX3" fmla="*/ 899996 w 1080000"/>
              <a:gd name="connsiteY3" fmla="*/ 0 h 1080000"/>
              <a:gd name="connsiteX4" fmla="*/ 1027278 w 1080000"/>
              <a:gd name="connsiteY4" fmla="*/ 52722 h 1080000"/>
              <a:gd name="connsiteX5" fmla="*/ 1080000 w 1080000"/>
              <a:gd name="connsiteY5" fmla="*/ 180004 h 1080000"/>
              <a:gd name="connsiteX6" fmla="*/ 1080000 w 1080000"/>
              <a:gd name="connsiteY6" fmla="*/ 899996 h 1080000"/>
              <a:gd name="connsiteX7" fmla="*/ 1027278 w 1080000"/>
              <a:gd name="connsiteY7" fmla="*/ 1027278 h 1080000"/>
              <a:gd name="connsiteX8" fmla="*/ 899996 w 1080000"/>
              <a:gd name="connsiteY8" fmla="*/ 1080000 h 1080000"/>
              <a:gd name="connsiteX9" fmla="*/ 180004 w 1080000"/>
              <a:gd name="connsiteY9" fmla="*/ 1080000 h 1080000"/>
              <a:gd name="connsiteX10" fmla="*/ 52722 w 1080000"/>
              <a:gd name="connsiteY10" fmla="*/ 1027278 h 1080000"/>
              <a:gd name="connsiteX11" fmla="*/ 0 w 1080000"/>
              <a:gd name="connsiteY11" fmla="*/ 899996 h 1080000"/>
              <a:gd name="connsiteX12" fmla="*/ 0 w 1080000"/>
              <a:gd name="connsiteY12" fmla="*/ 180004 h 1080000"/>
              <a:gd name="connsiteX0" fmla="*/ 0 w 1080000"/>
              <a:gd name="connsiteY0" fmla="*/ 180004 h 1080000"/>
              <a:gd name="connsiteX1" fmla="*/ 52722 w 1080000"/>
              <a:gd name="connsiteY1" fmla="*/ 52722 h 1080000"/>
              <a:gd name="connsiteX2" fmla="*/ 180004 w 1080000"/>
              <a:gd name="connsiteY2" fmla="*/ 0 h 1080000"/>
              <a:gd name="connsiteX3" fmla="*/ 899996 w 1080000"/>
              <a:gd name="connsiteY3" fmla="*/ 0 h 1080000"/>
              <a:gd name="connsiteX4" fmla="*/ 1027278 w 1080000"/>
              <a:gd name="connsiteY4" fmla="*/ 52722 h 1080000"/>
              <a:gd name="connsiteX5" fmla="*/ 1080000 w 1080000"/>
              <a:gd name="connsiteY5" fmla="*/ 180004 h 1080000"/>
              <a:gd name="connsiteX6" fmla="*/ 1080000 w 1080000"/>
              <a:gd name="connsiteY6" fmla="*/ 899996 h 1080000"/>
              <a:gd name="connsiteX7" fmla="*/ 1027278 w 1080000"/>
              <a:gd name="connsiteY7" fmla="*/ 1027278 h 1080000"/>
              <a:gd name="connsiteX8" fmla="*/ 899996 w 1080000"/>
              <a:gd name="connsiteY8" fmla="*/ 1080000 h 1080000"/>
              <a:gd name="connsiteX9" fmla="*/ 180004 w 1080000"/>
              <a:gd name="connsiteY9" fmla="*/ 1080000 h 1080000"/>
              <a:gd name="connsiteX10" fmla="*/ 52722 w 1080000"/>
              <a:gd name="connsiteY10" fmla="*/ 1027278 h 1080000"/>
              <a:gd name="connsiteX11" fmla="*/ 0 w 1080000"/>
              <a:gd name="connsiteY11" fmla="*/ 899996 h 1080000"/>
              <a:gd name="connsiteX12" fmla="*/ 0 w 1080000"/>
              <a:gd name="connsiteY12" fmla="*/ 180004 h 1080000"/>
              <a:gd name="connsiteX0" fmla="*/ 0 w 1080000"/>
              <a:gd name="connsiteY0" fmla="*/ 180004 h 1080000"/>
              <a:gd name="connsiteX1" fmla="*/ 52722 w 1080000"/>
              <a:gd name="connsiteY1" fmla="*/ 52722 h 1080000"/>
              <a:gd name="connsiteX2" fmla="*/ 180004 w 1080000"/>
              <a:gd name="connsiteY2" fmla="*/ 0 h 1080000"/>
              <a:gd name="connsiteX3" fmla="*/ 899996 w 1080000"/>
              <a:gd name="connsiteY3" fmla="*/ 0 h 1080000"/>
              <a:gd name="connsiteX4" fmla="*/ 1027278 w 1080000"/>
              <a:gd name="connsiteY4" fmla="*/ 52722 h 1080000"/>
              <a:gd name="connsiteX5" fmla="*/ 1080000 w 1080000"/>
              <a:gd name="connsiteY5" fmla="*/ 180004 h 1080000"/>
              <a:gd name="connsiteX6" fmla="*/ 1080000 w 1080000"/>
              <a:gd name="connsiteY6" fmla="*/ 899996 h 1080000"/>
              <a:gd name="connsiteX7" fmla="*/ 899996 w 1080000"/>
              <a:gd name="connsiteY7" fmla="*/ 1080000 h 1080000"/>
              <a:gd name="connsiteX8" fmla="*/ 180004 w 1080000"/>
              <a:gd name="connsiteY8" fmla="*/ 1080000 h 1080000"/>
              <a:gd name="connsiteX9" fmla="*/ 52722 w 1080000"/>
              <a:gd name="connsiteY9" fmla="*/ 1027278 h 1080000"/>
              <a:gd name="connsiteX10" fmla="*/ 0 w 1080000"/>
              <a:gd name="connsiteY10" fmla="*/ 899996 h 1080000"/>
              <a:gd name="connsiteX11" fmla="*/ 0 w 1080000"/>
              <a:gd name="connsiteY11" fmla="*/ 180004 h 1080000"/>
              <a:gd name="connsiteX0" fmla="*/ 0 w 1158607"/>
              <a:gd name="connsiteY0" fmla="*/ 180004 h 1080120"/>
              <a:gd name="connsiteX1" fmla="*/ 52722 w 1158607"/>
              <a:gd name="connsiteY1" fmla="*/ 52722 h 1080120"/>
              <a:gd name="connsiteX2" fmla="*/ 180004 w 1158607"/>
              <a:gd name="connsiteY2" fmla="*/ 0 h 1080120"/>
              <a:gd name="connsiteX3" fmla="*/ 899996 w 1158607"/>
              <a:gd name="connsiteY3" fmla="*/ 0 h 1080120"/>
              <a:gd name="connsiteX4" fmla="*/ 1027278 w 1158607"/>
              <a:gd name="connsiteY4" fmla="*/ 52722 h 1080120"/>
              <a:gd name="connsiteX5" fmla="*/ 1080000 w 1158607"/>
              <a:gd name="connsiteY5" fmla="*/ 180004 h 1080120"/>
              <a:gd name="connsiteX6" fmla="*/ 1080000 w 1158607"/>
              <a:gd name="connsiteY6" fmla="*/ 899996 h 1080120"/>
              <a:gd name="connsiteX7" fmla="*/ 1008608 w 1158607"/>
              <a:gd name="connsiteY7" fmla="*/ 1080120 h 1080120"/>
              <a:gd name="connsiteX8" fmla="*/ 180004 w 1158607"/>
              <a:gd name="connsiteY8" fmla="*/ 1080000 h 1080120"/>
              <a:gd name="connsiteX9" fmla="*/ 52722 w 1158607"/>
              <a:gd name="connsiteY9" fmla="*/ 1027278 h 1080120"/>
              <a:gd name="connsiteX10" fmla="*/ 0 w 1158607"/>
              <a:gd name="connsiteY10" fmla="*/ 899996 h 1080120"/>
              <a:gd name="connsiteX11" fmla="*/ 0 w 1158607"/>
              <a:gd name="connsiteY11" fmla="*/ 180004 h 1080120"/>
              <a:gd name="connsiteX0" fmla="*/ 0 w 1080000"/>
              <a:gd name="connsiteY0" fmla="*/ 180004 h 1080120"/>
              <a:gd name="connsiteX1" fmla="*/ 52722 w 1080000"/>
              <a:gd name="connsiteY1" fmla="*/ 52722 h 1080120"/>
              <a:gd name="connsiteX2" fmla="*/ 180004 w 1080000"/>
              <a:gd name="connsiteY2" fmla="*/ 0 h 1080120"/>
              <a:gd name="connsiteX3" fmla="*/ 899996 w 1080000"/>
              <a:gd name="connsiteY3" fmla="*/ 0 h 1080120"/>
              <a:gd name="connsiteX4" fmla="*/ 1027278 w 1080000"/>
              <a:gd name="connsiteY4" fmla="*/ 52722 h 1080120"/>
              <a:gd name="connsiteX5" fmla="*/ 1080000 w 1080000"/>
              <a:gd name="connsiteY5" fmla="*/ 180004 h 1080120"/>
              <a:gd name="connsiteX6" fmla="*/ 1080000 w 1080000"/>
              <a:gd name="connsiteY6" fmla="*/ 899996 h 1080120"/>
              <a:gd name="connsiteX7" fmla="*/ 1008608 w 1080000"/>
              <a:gd name="connsiteY7" fmla="*/ 1080120 h 1080120"/>
              <a:gd name="connsiteX8" fmla="*/ 180004 w 1080000"/>
              <a:gd name="connsiteY8" fmla="*/ 1080000 h 1080120"/>
              <a:gd name="connsiteX9" fmla="*/ 52722 w 1080000"/>
              <a:gd name="connsiteY9" fmla="*/ 1027278 h 1080120"/>
              <a:gd name="connsiteX10" fmla="*/ 0 w 1080000"/>
              <a:gd name="connsiteY10" fmla="*/ 899996 h 1080120"/>
              <a:gd name="connsiteX11" fmla="*/ 0 w 1080000"/>
              <a:gd name="connsiteY11" fmla="*/ 180004 h 1080120"/>
              <a:gd name="connsiteX0" fmla="*/ 0 w 1080000"/>
              <a:gd name="connsiteY0" fmla="*/ 180004 h 1080120"/>
              <a:gd name="connsiteX1" fmla="*/ 52722 w 1080000"/>
              <a:gd name="connsiteY1" fmla="*/ 52722 h 1080120"/>
              <a:gd name="connsiteX2" fmla="*/ 180004 w 1080000"/>
              <a:gd name="connsiteY2" fmla="*/ 0 h 1080120"/>
              <a:gd name="connsiteX3" fmla="*/ 899996 w 1080000"/>
              <a:gd name="connsiteY3" fmla="*/ 0 h 1080120"/>
              <a:gd name="connsiteX4" fmla="*/ 1027278 w 1080000"/>
              <a:gd name="connsiteY4" fmla="*/ 52722 h 1080120"/>
              <a:gd name="connsiteX5" fmla="*/ 1080000 w 1080000"/>
              <a:gd name="connsiteY5" fmla="*/ 180004 h 1080120"/>
              <a:gd name="connsiteX6" fmla="*/ 1080000 w 1080000"/>
              <a:gd name="connsiteY6" fmla="*/ 899996 h 1080120"/>
              <a:gd name="connsiteX7" fmla="*/ 1008608 w 1080000"/>
              <a:gd name="connsiteY7" fmla="*/ 1080120 h 1080120"/>
              <a:gd name="connsiteX8" fmla="*/ 180004 w 1080000"/>
              <a:gd name="connsiteY8" fmla="*/ 1080000 h 1080120"/>
              <a:gd name="connsiteX9" fmla="*/ 52722 w 1080000"/>
              <a:gd name="connsiteY9" fmla="*/ 1027278 h 1080120"/>
              <a:gd name="connsiteX10" fmla="*/ 0 w 1080000"/>
              <a:gd name="connsiteY10" fmla="*/ 899996 h 1080120"/>
              <a:gd name="connsiteX11" fmla="*/ 0 w 1080000"/>
              <a:gd name="connsiteY11" fmla="*/ 180004 h 1080120"/>
              <a:gd name="connsiteX0" fmla="*/ 0 w 1080000"/>
              <a:gd name="connsiteY0" fmla="*/ 180004 h 1080120"/>
              <a:gd name="connsiteX1" fmla="*/ 52722 w 1080000"/>
              <a:gd name="connsiteY1" fmla="*/ 52722 h 1080120"/>
              <a:gd name="connsiteX2" fmla="*/ 180004 w 1080000"/>
              <a:gd name="connsiteY2" fmla="*/ 0 h 1080120"/>
              <a:gd name="connsiteX3" fmla="*/ 899996 w 1080000"/>
              <a:gd name="connsiteY3" fmla="*/ 0 h 1080120"/>
              <a:gd name="connsiteX4" fmla="*/ 1027278 w 1080000"/>
              <a:gd name="connsiteY4" fmla="*/ 52722 h 1080120"/>
              <a:gd name="connsiteX5" fmla="*/ 1080000 w 1080000"/>
              <a:gd name="connsiteY5" fmla="*/ 180004 h 1080120"/>
              <a:gd name="connsiteX6" fmla="*/ 1080000 w 1080000"/>
              <a:gd name="connsiteY6" fmla="*/ 899996 h 1080120"/>
              <a:gd name="connsiteX7" fmla="*/ 1008608 w 1080000"/>
              <a:gd name="connsiteY7" fmla="*/ 1080120 h 1080120"/>
              <a:gd name="connsiteX8" fmla="*/ 180004 w 1080000"/>
              <a:gd name="connsiteY8" fmla="*/ 1080000 h 1080120"/>
              <a:gd name="connsiteX9" fmla="*/ 52722 w 1080000"/>
              <a:gd name="connsiteY9" fmla="*/ 1027278 h 1080120"/>
              <a:gd name="connsiteX10" fmla="*/ 0 w 1080000"/>
              <a:gd name="connsiteY10" fmla="*/ 899996 h 1080120"/>
              <a:gd name="connsiteX11" fmla="*/ 0 w 1080000"/>
              <a:gd name="connsiteY11" fmla="*/ 180004 h 1080120"/>
              <a:gd name="connsiteX0" fmla="*/ 0 w 1080000"/>
              <a:gd name="connsiteY0" fmla="*/ 180004 h 1080120"/>
              <a:gd name="connsiteX1" fmla="*/ 52722 w 1080000"/>
              <a:gd name="connsiteY1" fmla="*/ 52722 h 1080120"/>
              <a:gd name="connsiteX2" fmla="*/ 180004 w 1080000"/>
              <a:gd name="connsiteY2" fmla="*/ 0 h 1080120"/>
              <a:gd name="connsiteX3" fmla="*/ 899996 w 1080000"/>
              <a:gd name="connsiteY3" fmla="*/ 0 h 1080120"/>
              <a:gd name="connsiteX4" fmla="*/ 1027278 w 1080000"/>
              <a:gd name="connsiteY4" fmla="*/ 52722 h 1080120"/>
              <a:gd name="connsiteX5" fmla="*/ 1080000 w 1080000"/>
              <a:gd name="connsiteY5" fmla="*/ 180004 h 1080120"/>
              <a:gd name="connsiteX6" fmla="*/ 1080000 w 1080000"/>
              <a:gd name="connsiteY6" fmla="*/ 899996 h 1080120"/>
              <a:gd name="connsiteX7" fmla="*/ 1008608 w 1080000"/>
              <a:gd name="connsiteY7" fmla="*/ 1080120 h 1080120"/>
              <a:gd name="connsiteX8" fmla="*/ 180004 w 1080000"/>
              <a:gd name="connsiteY8" fmla="*/ 1080000 h 1080120"/>
              <a:gd name="connsiteX9" fmla="*/ 52722 w 1080000"/>
              <a:gd name="connsiteY9" fmla="*/ 1027278 h 1080120"/>
              <a:gd name="connsiteX10" fmla="*/ 0 w 1080000"/>
              <a:gd name="connsiteY10" fmla="*/ 899996 h 1080120"/>
              <a:gd name="connsiteX11" fmla="*/ 0 w 1080000"/>
              <a:gd name="connsiteY11" fmla="*/ 180004 h 1080120"/>
              <a:gd name="connsiteX0" fmla="*/ 0 w 1080000"/>
              <a:gd name="connsiteY0" fmla="*/ 180004 h 1080120"/>
              <a:gd name="connsiteX1" fmla="*/ 52722 w 1080000"/>
              <a:gd name="connsiteY1" fmla="*/ 52722 h 1080120"/>
              <a:gd name="connsiteX2" fmla="*/ 180004 w 1080000"/>
              <a:gd name="connsiteY2" fmla="*/ 0 h 1080120"/>
              <a:gd name="connsiteX3" fmla="*/ 899996 w 1080000"/>
              <a:gd name="connsiteY3" fmla="*/ 0 h 1080120"/>
              <a:gd name="connsiteX4" fmla="*/ 1027278 w 1080000"/>
              <a:gd name="connsiteY4" fmla="*/ 52722 h 1080120"/>
              <a:gd name="connsiteX5" fmla="*/ 1080000 w 1080000"/>
              <a:gd name="connsiteY5" fmla="*/ 180004 h 1080120"/>
              <a:gd name="connsiteX6" fmla="*/ 1080000 w 1080000"/>
              <a:gd name="connsiteY6" fmla="*/ 899996 h 1080120"/>
              <a:gd name="connsiteX7" fmla="*/ 1008608 w 1080000"/>
              <a:gd name="connsiteY7" fmla="*/ 1080120 h 1080120"/>
              <a:gd name="connsiteX8" fmla="*/ 180004 w 1080000"/>
              <a:gd name="connsiteY8" fmla="*/ 1080000 h 1080120"/>
              <a:gd name="connsiteX9" fmla="*/ 52722 w 1080000"/>
              <a:gd name="connsiteY9" fmla="*/ 1027278 h 1080120"/>
              <a:gd name="connsiteX10" fmla="*/ 0 w 1080000"/>
              <a:gd name="connsiteY10" fmla="*/ 899996 h 1080120"/>
              <a:gd name="connsiteX11" fmla="*/ 0 w 1080000"/>
              <a:gd name="connsiteY11" fmla="*/ 180004 h 1080120"/>
              <a:gd name="connsiteX0" fmla="*/ 0 w 1080000"/>
              <a:gd name="connsiteY0" fmla="*/ 180004 h 1088807"/>
              <a:gd name="connsiteX1" fmla="*/ 52722 w 1080000"/>
              <a:gd name="connsiteY1" fmla="*/ 52722 h 1088807"/>
              <a:gd name="connsiteX2" fmla="*/ 180004 w 1080000"/>
              <a:gd name="connsiteY2" fmla="*/ 0 h 1088807"/>
              <a:gd name="connsiteX3" fmla="*/ 899996 w 1080000"/>
              <a:gd name="connsiteY3" fmla="*/ 0 h 1088807"/>
              <a:gd name="connsiteX4" fmla="*/ 1027278 w 1080000"/>
              <a:gd name="connsiteY4" fmla="*/ 52722 h 1088807"/>
              <a:gd name="connsiteX5" fmla="*/ 1080000 w 1080000"/>
              <a:gd name="connsiteY5" fmla="*/ 180004 h 1088807"/>
              <a:gd name="connsiteX6" fmla="*/ 1080000 w 1080000"/>
              <a:gd name="connsiteY6" fmla="*/ 899996 h 1088807"/>
              <a:gd name="connsiteX7" fmla="*/ 1008608 w 1080000"/>
              <a:gd name="connsiteY7" fmla="*/ 1080120 h 1088807"/>
              <a:gd name="connsiteX8" fmla="*/ 180004 w 1080000"/>
              <a:gd name="connsiteY8" fmla="*/ 1080000 h 1088807"/>
              <a:gd name="connsiteX9" fmla="*/ 52722 w 1080000"/>
              <a:gd name="connsiteY9" fmla="*/ 1027278 h 1088807"/>
              <a:gd name="connsiteX10" fmla="*/ 0 w 1080000"/>
              <a:gd name="connsiteY10" fmla="*/ 899996 h 1088807"/>
              <a:gd name="connsiteX11" fmla="*/ 0 w 1080000"/>
              <a:gd name="connsiteY11" fmla="*/ 180004 h 1088807"/>
              <a:gd name="connsiteX0" fmla="*/ 0 w 1080000"/>
              <a:gd name="connsiteY0" fmla="*/ 180004 h 1088807"/>
              <a:gd name="connsiteX1" fmla="*/ 52722 w 1080000"/>
              <a:gd name="connsiteY1" fmla="*/ 52722 h 1088807"/>
              <a:gd name="connsiteX2" fmla="*/ 180004 w 1080000"/>
              <a:gd name="connsiteY2" fmla="*/ 0 h 1088807"/>
              <a:gd name="connsiteX3" fmla="*/ 899996 w 1080000"/>
              <a:gd name="connsiteY3" fmla="*/ 0 h 1088807"/>
              <a:gd name="connsiteX4" fmla="*/ 1027278 w 1080000"/>
              <a:gd name="connsiteY4" fmla="*/ 52722 h 1088807"/>
              <a:gd name="connsiteX5" fmla="*/ 1080000 w 1080000"/>
              <a:gd name="connsiteY5" fmla="*/ 180004 h 1088807"/>
              <a:gd name="connsiteX6" fmla="*/ 1080000 w 1080000"/>
              <a:gd name="connsiteY6" fmla="*/ 899996 h 1088807"/>
              <a:gd name="connsiteX7" fmla="*/ 1008608 w 1080000"/>
              <a:gd name="connsiteY7" fmla="*/ 1080120 h 1088807"/>
              <a:gd name="connsiteX8" fmla="*/ 180004 w 1080000"/>
              <a:gd name="connsiteY8" fmla="*/ 1080000 h 1088807"/>
              <a:gd name="connsiteX9" fmla="*/ 52722 w 1080000"/>
              <a:gd name="connsiteY9" fmla="*/ 1027278 h 1088807"/>
              <a:gd name="connsiteX10" fmla="*/ 0 w 1080000"/>
              <a:gd name="connsiteY10" fmla="*/ 899996 h 1088807"/>
              <a:gd name="connsiteX11" fmla="*/ 0 w 1080000"/>
              <a:gd name="connsiteY11" fmla="*/ 180004 h 1088807"/>
              <a:gd name="connsiteX0" fmla="*/ 0 w 1080000"/>
              <a:gd name="connsiteY0" fmla="*/ 180004 h 1088807"/>
              <a:gd name="connsiteX1" fmla="*/ 52722 w 1080000"/>
              <a:gd name="connsiteY1" fmla="*/ 52722 h 1088807"/>
              <a:gd name="connsiteX2" fmla="*/ 180004 w 1080000"/>
              <a:gd name="connsiteY2" fmla="*/ 0 h 1088807"/>
              <a:gd name="connsiteX3" fmla="*/ 899996 w 1080000"/>
              <a:gd name="connsiteY3" fmla="*/ 0 h 1088807"/>
              <a:gd name="connsiteX4" fmla="*/ 1027278 w 1080000"/>
              <a:gd name="connsiteY4" fmla="*/ 52722 h 1088807"/>
              <a:gd name="connsiteX5" fmla="*/ 1080000 w 1080000"/>
              <a:gd name="connsiteY5" fmla="*/ 180004 h 1088807"/>
              <a:gd name="connsiteX6" fmla="*/ 1080000 w 1080000"/>
              <a:gd name="connsiteY6" fmla="*/ 899996 h 1088807"/>
              <a:gd name="connsiteX7" fmla="*/ 1008608 w 1080000"/>
              <a:gd name="connsiteY7" fmla="*/ 1080120 h 1088807"/>
              <a:gd name="connsiteX8" fmla="*/ 180004 w 1080000"/>
              <a:gd name="connsiteY8" fmla="*/ 1080000 h 1088807"/>
              <a:gd name="connsiteX9" fmla="*/ 52722 w 1080000"/>
              <a:gd name="connsiteY9" fmla="*/ 1027278 h 1088807"/>
              <a:gd name="connsiteX10" fmla="*/ 0 w 1080000"/>
              <a:gd name="connsiteY10" fmla="*/ 899996 h 1088807"/>
              <a:gd name="connsiteX11" fmla="*/ 0 w 1080000"/>
              <a:gd name="connsiteY11" fmla="*/ 180004 h 1088807"/>
              <a:gd name="connsiteX0" fmla="*/ 0 w 1080000"/>
              <a:gd name="connsiteY0" fmla="*/ 180004 h 1089260"/>
              <a:gd name="connsiteX1" fmla="*/ 52722 w 1080000"/>
              <a:gd name="connsiteY1" fmla="*/ 52722 h 1089260"/>
              <a:gd name="connsiteX2" fmla="*/ 180004 w 1080000"/>
              <a:gd name="connsiteY2" fmla="*/ 0 h 1089260"/>
              <a:gd name="connsiteX3" fmla="*/ 899996 w 1080000"/>
              <a:gd name="connsiteY3" fmla="*/ 0 h 1089260"/>
              <a:gd name="connsiteX4" fmla="*/ 1027278 w 1080000"/>
              <a:gd name="connsiteY4" fmla="*/ 52722 h 1089260"/>
              <a:gd name="connsiteX5" fmla="*/ 1080000 w 1080000"/>
              <a:gd name="connsiteY5" fmla="*/ 180004 h 1089260"/>
              <a:gd name="connsiteX6" fmla="*/ 1080000 w 1080000"/>
              <a:gd name="connsiteY6" fmla="*/ 899996 h 1089260"/>
              <a:gd name="connsiteX7" fmla="*/ 1008608 w 1080000"/>
              <a:gd name="connsiteY7" fmla="*/ 1080120 h 1089260"/>
              <a:gd name="connsiteX8" fmla="*/ 180004 w 1080000"/>
              <a:gd name="connsiteY8" fmla="*/ 1080000 h 1089260"/>
              <a:gd name="connsiteX9" fmla="*/ 52722 w 1080000"/>
              <a:gd name="connsiteY9" fmla="*/ 1027278 h 1089260"/>
              <a:gd name="connsiteX10" fmla="*/ 0 w 1080000"/>
              <a:gd name="connsiteY10" fmla="*/ 899996 h 1089260"/>
              <a:gd name="connsiteX11" fmla="*/ 0 w 1080000"/>
              <a:gd name="connsiteY11" fmla="*/ 180004 h 1089260"/>
              <a:gd name="connsiteX0" fmla="*/ 0 w 1080650"/>
              <a:gd name="connsiteY0" fmla="*/ 180004 h 1089259"/>
              <a:gd name="connsiteX1" fmla="*/ 52722 w 1080650"/>
              <a:gd name="connsiteY1" fmla="*/ 52722 h 1089259"/>
              <a:gd name="connsiteX2" fmla="*/ 180004 w 1080650"/>
              <a:gd name="connsiteY2" fmla="*/ 0 h 1089259"/>
              <a:gd name="connsiteX3" fmla="*/ 899996 w 1080650"/>
              <a:gd name="connsiteY3" fmla="*/ 0 h 1089259"/>
              <a:gd name="connsiteX4" fmla="*/ 1027278 w 1080650"/>
              <a:gd name="connsiteY4" fmla="*/ 52722 h 1089259"/>
              <a:gd name="connsiteX5" fmla="*/ 1080000 w 1080650"/>
              <a:gd name="connsiteY5" fmla="*/ 180004 h 1089259"/>
              <a:gd name="connsiteX6" fmla="*/ 1080000 w 1080650"/>
              <a:gd name="connsiteY6" fmla="*/ 899996 h 1089259"/>
              <a:gd name="connsiteX7" fmla="*/ 1080616 w 1080650"/>
              <a:gd name="connsiteY7" fmla="*/ 1080119 h 1089259"/>
              <a:gd name="connsiteX8" fmla="*/ 180004 w 1080650"/>
              <a:gd name="connsiteY8" fmla="*/ 1080000 h 1089259"/>
              <a:gd name="connsiteX9" fmla="*/ 52722 w 1080650"/>
              <a:gd name="connsiteY9" fmla="*/ 1027278 h 1089259"/>
              <a:gd name="connsiteX10" fmla="*/ 0 w 1080650"/>
              <a:gd name="connsiteY10" fmla="*/ 899996 h 1089259"/>
              <a:gd name="connsiteX11" fmla="*/ 0 w 1080650"/>
              <a:gd name="connsiteY11" fmla="*/ 180004 h 1089259"/>
              <a:gd name="connsiteX0" fmla="*/ 0 w 1080650"/>
              <a:gd name="connsiteY0" fmla="*/ 180004 h 1089260"/>
              <a:gd name="connsiteX1" fmla="*/ 52722 w 1080650"/>
              <a:gd name="connsiteY1" fmla="*/ 52722 h 1089260"/>
              <a:gd name="connsiteX2" fmla="*/ 180004 w 1080650"/>
              <a:gd name="connsiteY2" fmla="*/ 0 h 1089260"/>
              <a:gd name="connsiteX3" fmla="*/ 899996 w 1080650"/>
              <a:gd name="connsiteY3" fmla="*/ 0 h 1089260"/>
              <a:gd name="connsiteX4" fmla="*/ 1027278 w 1080650"/>
              <a:gd name="connsiteY4" fmla="*/ 52722 h 1089260"/>
              <a:gd name="connsiteX5" fmla="*/ 1080000 w 1080650"/>
              <a:gd name="connsiteY5" fmla="*/ 180004 h 1089260"/>
              <a:gd name="connsiteX6" fmla="*/ 1080000 w 1080650"/>
              <a:gd name="connsiteY6" fmla="*/ 899996 h 1089260"/>
              <a:gd name="connsiteX7" fmla="*/ 1080616 w 1080650"/>
              <a:gd name="connsiteY7" fmla="*/ 1080120 h 1089260"/>
              <a:gd name="connsiteX8" fmla="*/ 180004 w 1080650"/>
              <a:gd name="connsiteY8" fmla="*/ 1080000 h 1089260"/>
              <a:gd name="connsiteX9" fmla="*/ 52722 w 1080650"/>
              <a:gd name="connsiteY9" fmla="*/ 1027278 h 1089260"/>
              <a:gd name="connsiteX10" fmla="*/ 0 w 1080650"/>
              <a:gd name="connsiteY10" fmla="*/ 899996 h 1089260"/>
              <a:gd name="connsiteX11" fmla="*/ 0 w 1080650"/>
              <a:gd name="connsiteY11" fmla="*/ 180004 h 1089260"/>
              <a:gd name="connsiteX0" fmla="*/ 0 w 1080616"/>
              <a:gd name="connsiteY0" fmla="*/ 180004 h 1089260"/>
              <a:gd name="connsiteX1" fmla="*/ 52722 w 1080616"/>
              <a:gd name="connsiteY1" fmla="*/ 52722 h 1089260"/>
              <a:gd name="connsiteX2" fmla="*/ 180004 w 1080616"/>
              <a:gd name="connsiteY2" fmla="*/ 0 h 1089260"/>
              <a:gd name="connsiteX3" fmla="*/ 899996 w 1080616"/>
              <a:gd name="connsiteY3" fmla="*/ 0 h 1089260"/>
              <a:gd name="connsiteX4" fmla="*/ 1027278 w 1080616"/>
              <a:gd name="connsiteY4" fmla="*/ 52722 h 1089260"/>
              <a:gd name="connsiteX5" fmla="*/ 1080000 w 1080616"/>
              <a:gd name="connsiteY5" fmla="*/ 180004 h 1089260"/>
              <a:gd name="connsiteX6" fmla="*/ 1080616 w 1080616"/>
              <a:gd name="connsiteY6" fmla="*/ 1080120 h 1089260"/>
              <a:gd name="connsiteX7" fmla="*/ 180004 w 1080616"/>
              <a:gd name="connsiteY7" fmla="*/ 1080000 h 1089260"/>
              <a:gd name="connsiteX8" fmla="*/ 52722 w 1080616"/>
              <a:gd name="connsiteY8" fmla="*/ 1027278 h 1089260"/>
              <a:gd name="connsiteX9" fmla="*/ 0 w 1080616"/>
              <a:gd name="connsiteY9" fmla="*/ 899996 h 1089260"/>
              <a:gd name="connsiteX10" fmla="*/ 0 w 1080616"/>
              <a:gd name="connsiteY10" fmla="*/ 180004 h 1089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0616" h="1089260">
                <a:moveTo>
                  <a:pt x="0" y="180004"/>
                </a:moveTo>
                <a:cubicBezTo>
                  <a:pt x="0" y="132264"/>
                  <a:pt x="18965" y="86479"/>
                  <a:pt x="52722" y="52722"/>
                </a:cubicBezTo>
                <a:cubicBezTo>
                  <a:pt x="86479" y="18965"/>
                  <a:pt x="132264" y="0"/>
                  <a:pt x="180004" y="0"/>
                </a:cubicBezTo>
                <a:lnTo>
                  <a:pt x="899996" y="0"/>
                </a:lnTo>
                <a:cubicBezTo>
                  <a:pt x="947736" y="0"/>
                  <a:pt x="993521" y="18965"/>
                  <a:pt x="1027278" y="52722"/>
                </a:cubicBezTo>
                <a:cubicBezTo>
                  <a:pt x="1061035" y="86479"/>
                  <a:pt x="1080000" y="132264"/>
                  <a:pt x="1080000" y="180004"/>
                </a:cubicBezTo>
                <a:cubicBezTo>
                  <a:pt x="1080205" y="480043"/>
                  <a:pt x="1080411" y="780081"/>
                  <a:pt x="1080616" y="1080120"/>
                </a:cubicBezTo>
                <a:cubicBezTo>
                  <a:pt x="1080582" y="1089260"/>
                  <a:pt x="339318" y="1088807"/>
                  <a:pt x="180004" y="1080000"/>
                </a:cubicBezTo>
                <a:cubicBezTo>
                  <a:pt x="132264" y="1080000"/>
                  <a:pt x="86479" y="1061035"/>
                  <a:pt x="52722" y="1027278"/>
                </a:cubicBezTo>
                <a:cubicBezTo>
                  <a:pt x="18965" y="993521"/>
                  <a:pt x="0" y="947736"/>
                  <a:pt x="0" y="899996"/>
                </a:cubicBezTo>
                <a:lnTo>
                  <a:pt x="0" y="180004"/>
                </a:lnTo>
                <a:close/>
              </a:path>
            </a:pathLst>
          </a:custGeom>
          <a:solidFill>
            <a:schemeClr val="accent1"/>
          </a:solidFill>
        </p:spPr>
        <p:txBody>
          <a:bodyPr anchor="ctr"/>
          <a:lstStyle>
            <a:lvl1pPr marL="0" indent="0" algn="ctr">
              <a:spcBef>
                <a:spcPts val="0"/>
              </a:spcBef>
              <a:buFontTx/>
              <a:buNone/>
              <a:defRPr sz="2400">
                <a:solidFill>
                  <a:schemeClr val="bg1"/>
                </a:solidFill>
              </a:defRPr>
            </a:lvl1pPr>
            <a:lvl2pPr marL="0" indent="0" algn="r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</a:defRPr>
            </a:lvl2pPr>
            <a:lvl3pPr marL="0" indent="0" algn="r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</a:defRPr>
            </a:lvl3pPr>
            <a:lvl4pPr marL="0" indent="0" algn="r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</a:defRPr>
            </a:lvl4pPr>
            <a:lvl5pPr marL="0" indent="0" algn="r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smtClean="0"/>
              <a:t>N°</a:t>
            </a:r>
          </a:p>
        </p:txBody>
      </p:sp>
    </p:spTree>
    <p:extLst>
      <p:ext uri="{BB962C8B-B14F-4D97-AF65-F5344CB8AC3E}">
        <p14:creationId xmlns:p14="http://schemas.microsoft.com/office/powerpoint/2010/main" val="4030615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7/25/2022</a:t>
            </a:fld>
            <a:endParaRPr lang="en-US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80"/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659071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7/25/2022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80"/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535822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7/25/2022</a:t>
            </a:fld>
            <a:endParaRPr lang="en-US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80"/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312911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28776"/>
            <a:ext cx="3970784" cy="45370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6" name="Espace réservé du contenu 2"/>
          <p:cNvSpPr>
            <a:spLocks noGrp="1"/>
          </p:cNvSpPr>
          <p:nvPr>
            <p:ph idx="12"/>
          </p:nvPr>
        </p:nvSpPr>
        <p:spPr>
          <a:xfrm>
            <a:off x="4704904" y="1628776"/>
            <a:ext cx="3970784" cy="45370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5593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133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28776"/>
            <a:ext cx="3970784" cy="45370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6" name="Espace réservé du contenu 2"/>
          <p:cNvSpPr>
            <a:spLocks noGrp="1"/>
          </p:cNvSpPr>
          <p:nvPr>
            <p:ph idx="12"/>
          </p:nvPr>
        </p:nvSpPr>
        <p:spPr>
          <a:xfrm>
            <a:off x="4704904" y="1628776"/>
            <a:ext cx="3970784" cy="45370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291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onne + Encadr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28776"/>
            <a:ext cx="4762872" cy="45370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6" name="Espace réservé du contenu 2"/>
          <p:cNvSpPr>
            <a:spLocks noGrp="1"/>
          </p:cNvSpPr>
          <p:nvPr>
            <p:ph idx="12"/>
          </p:nvPr>
        </p:nvSpPr>
        <p:spPr>
          <a:xfrm>
            <a:off x="5796136" y="1628331"/>
            <a:ext cx="2879552" cy="3672879"/>
          </a:xfrm>
          <a:custGeom>
            <a:avLst/>
            <a:gdLst>
              <a:gd name="connsiteX0" fmla="*/ 0 w 3970784"/>
              <a:gd name="connsiteY0" fmla="*/ 518108 h 4681536"/>
              <a:gd name="connsiteX1" fmla="*/ 151751 w 3970784"/>
              <a:gd name="connsiteY1" fmla="*/ 151750 h 4681536"/>
              <a:gd name="connsiteX2" fmla="*/ 518109 w 3970784"/>
              <a:gd name="connsiteY2" fmla="*/ 0 h 4681536"/>
              <a:gd name="connsiteX3" fmla="*/ 3452676 w 3970784"/>
              <a:gd name="connsiteY3" fmla="*/ 0 h 4681536"/>
              <a:gd name="connsiteX4" fmla="*/ 3819034 w 3970784"/>
              <a:gd name="connsiteY4" fmla="*/ 151751 h 4681536"/>
              <a:gd name="connsiteX5" fmla="*/ 3970784 w 3970784"/>
              <a:gd name="connsiteY5" fmla="*/ 518109 h 4681536"/>
              <a:gd name="connsiteX6" fmla="*/ 3970784 w 3970784"/>
              <a:gd name="connsiteY6" fmla="*/ 4163428 h 4681536"/>
              <a:gd name="connsiteX7" fmla="*/ 3819034 w 3970784"/>
              <a:gd name="connsiteY7" fmla="*/ 4529786 h 4681536"/>
              <a:gd name="connsiteX8" fmla="*/ 3452676 w 3970784"/>
              <a:gd name="connsiteY8" fmla="*/ 4681536 h 4681536"/>
              <a:gd name="connsiteX9" fmla="*/ 518108 w 3970784"/>
              <a:gd name="connsiteY9" fmla="*/ 4681536 h 4681536"/>
              <a:gd name="connsiteX10" fmla="*/ 151750 w 3970784"/>
              <a:gd name="connsiteY10" fmla="*/ 4529785 h 4681536"/>
              <a:gd name="connsiteX11" fmla="*/ 0 w 3970784"/>
              <a:gd name="connsiteY11" fmla="*/ 4163427 h 4681536"/>
              <a:gd name="connsiteX12" fmla="*/ 0 w 3970784"/>
              <a:gd name="connsiteY12" fmla="*/ 518108 h 4681536"/>
              <a:gd name="connsiteX0" fmla="*/ 57337 w 4028121"/>
              <a:gd name="connsiteY0" fmla="*/ 693905 h 4857333"/>
              <a:gd name="connsiteX1" fmla="*/ 575446 w 4028121"/>
              <a:gd name="connsiteY1" fmla="*/ 175797 h 4857333"/>
              <a:gd name="connsiteX2" fmla="*/ 3510013 w 4028121"/>
              <a:gd name="connsiteY2" fmla="*/ 175797 h 4857333"/>
              <a:gd name="connsiteX3" fmla="*/ 3876371 w 4028121"/>
              <a:gd name="connsiteY3" fmla="*/ 327548 h 4857333"/>
              <a:gd name="connsiteX4" fmla="*/ 4028121 w 4028121"/>
              <a:gd name="connsiteY4" fmla="*/ 693906 h 4857333"/>
              <a:gd name="connsiteX5" fmla="*/ 4028121 w 4028121"/>
              <a:gd name="connsiteY5" fmla="*/ 4339225 h 4857333"/>
              <a:gd name="connsiteX6" fmla="*/ 3876371 w 4028121"/>
              <a:gd name="connsiteY6" fmla="*/ 4705583 h 4857333"/>
              <a:gd name="connsiteX7" fmla="*/ 3510013 w 4028121"/>
              <a:gd name="connsiteY7" fmla="*/ 4857333 h 4857333"/>
              <a:gd name="connsiteX8" fmla="*/ 575445 w 4028121"/>
              <a:gd name="connsiteY8" fmla="*/ 4857333 h 4857333"/>
              <a:gd name="connsiteX9" fmla="*/ 209087 w 4028121"/>
              <a:gd name="connsiteY9" fmla="*/ 4705582 h 4857333"/>
              <a:gd name="connsiteX10" fmla="*/ 57337 w 4028121"/>
              <a:gd name="connsiteY10" fmla="*/ 4339224 h 4857333"/>
              <a:gd name="connsiteX11" fmla="*/ 57337 w 4028121"/>
              <a:gd name="connsiteY11" fmla="*/ 693905 h 4857333"/>
              <a:gd name="connsiteX0" fmla="*/ 57337 w 4028121"/>
              <a:gd name="connsiteY0" fmla="*/ 724033 h 4887461"/>
              <a:gd name="connsiteX1" fmla="*/ 575446 w 4028121"/>
              <a:gd name="connsiteY1" fmla="*/ 205925 h 4887461"/>
              <a:gd name="connsiteX2" fmla="*/ 3510013 w 4028121"/>
              <a:gd name="connsiteY2" fmla="*/ 205925 h 4887461"/>
              <a:gd name="connsiteX3" fmla="*/ 3876371 w 4028121"/>
              <a:gd name="connsiteY3" fmla="*/ 357676 h 4887461"/>
              <a:gd name="connsiteX4" fmla="*/ 4028121 w 4028121"/>
              <a:gd name="connsiteY4" fmla="*/ 724034 h 4887461"/>
              <a:gd name="connsiteX5" fmla="*/ 4028121 w 4028121"/>
              <a:gd name="connsiteY5" fmla="*/ 4369353 h 4887461"/>
              <a:gd name="connsiteX6" fmla="*/ 3876371 w 4028121"/>
              <a:gd name="connsiteY6" fmla="*/ 4735711 h 4887461"/>
              <a:gd name="connsiteX7" fmla="*/ 3510013 w 4028121"/>
              <a:gd name="connsiteY7" fmla="*/ 4887461 h 4887461"/>
              <a:gd name="connsiteX8" fmla="*/ 575445 w 4028121"/>
              <a:gd name="connsiteY8" fmla="*/ 4887461 h 4887461"/>
              <a:gd name="connsiteX9" fmla="*/ 209087 w 4028121"/>
              <a:gd name="connsiteY9" fmla="*/ 4735710 h 4887461"/>
              <a:gd name="connsiteX10" fmla="*/ 57337 w 4028121"/>
              <a:gd name="connsiteY10" fmla="*/ 4369352 h 4887461"/>
              <a:gd name="connsiteX11" fmla="*/ 57337 w 4028121"/>
              <a:gd name="connsiteY11" fmla="*/ 724033 h 4887461"/>
              <a:gd name="connsiteX0" fmla="*/ 57337 w 4028121"/>
              <a:gd name="connsiteY0" fmla="*/ 670723 h 4834151"/>
              <a:gd name="connsiteX1" fmla="*/ 575446 w 4028121"/>
              <a:gd name="connsiteY1" fmla="*/ 152615 h 4834151"/>
              <a:gd name="connsiteX2" fmla="*/ 3510013 w 4028121"/>
              <a:gd name="connsiteY2" fmla="*/ 152615 h 4834151"/>
              <a:gd name="connsiteX3" fmla="*/ 3876371 w 4028121"/>
              <a:gd name="connsiteY3" fmla="*/ 304366 h 4834151"/>
              <a:gd name="connsiteX4" fmla="*/ 4028121 w 4028121"/>
              <a:gd name="connsiteY4" fmla="*/ 670724 h 4834151"/>
              <a:gd name="connsiteX5" fmla="*/ 4028121 w 4028121"/>
              <a:gd name="connsiteY5" fmla="*/ 4316043 h 4834151"/>
              <a:gd name="connsiteX6" fmla="*/ 3876371 w 4028121"/>
              <a:gd name="connsiteY6" fmla="*/ 4682401 h 4834151"/>
              <a:gd name="connsiteX7" fmla="*/ 3510013 w 4028121"/>
              <a:gd name="connsiteY7" fmla="*/ 4834151 h 4834151"/>
              <a:gd name="connsiteX8" fmla="*/ 575445 w 4028121"/>
              <a:gd name="connsiteY8" fmla="*/ 4834151 h 4834151"/>
              <a:gd name="connsiteX9" fmla="*/ 209087 w 4028121"/>
              <a:gd name="connsiteY9" fmla="*/ 4682400 h 4834151"/>
              <a:gd name="connsiteX10" fmla="*/ 57337 w 4028121"/>
              <a:gd name="connsiteY10" fmla="*/ 4316042 h 4834151"/>
              <a:gd name="connsiteX11" fmla="*/ 57337 w 4028121"/>
              <a:gd name="connsiteY11" fmla="*/ 670723 h 4834151"/>
              <a:gd name="connsiteX0" fmla="*/ 68385 w 4039169"/>
              <a:gd name="connsiteY0" fmla="*/ 670723 h 4834151"/>
              <a:gd name="connsiteX1" fmla="*/ 586494 w 4039169"/>
              <a:gd name="connsiteY1" fmla="*/ 152615 h 4834151"/>
              <a:gd name="connsiteX2" fmla="*/ 3521061 w 4039169"/>
              <a:gd name="connsiteY2" fmla="*/ 152615 h 4834151"/>
              <a:gd name="connsiteX3" fmla="*/ 3887419 w 4039169"/>
              <a:gd name="connsiteY3" fmla="*/ 304366 h 4834151"/>
              <a:gd name="connsiteX4" fmla="*/ 4039169 w 4039169"/>
              <a:gd name="connsiteY4" fmla="*/ 670724 h 4834151"/>
              <a:gd name="connsiteX5" fmla="*/ 4039169 w 4039169"/>
              <a:gd name="connsiteY5" fmla="*/ 4316043 h 4834151"/>
              <a:gd name="connsiteX6" fmla="*/ 3887419 w 4039169"/>
              <a:gd name="connsiteY6" fmla="*/ 4682401 h 4834151"/>
              <a:gd name="connsiteX7" fmla="*/ 3521061 w 4039169"/>
              <a:gd name="connsiteY7" fmla="*/ 4834151 h 4834151"/>
              <a:gd name="connsiteX8" fmla="*/ 586493 w 4039169"/>
              <a:gd name="connsiteY8" fmla="*/ 4834151 h 4834151"/>
              <a:gd name="connsiteX9" fmla="*/ 220135 w 4039169"/>
              <a:gd name="connsiteY9" fmla="*/ 4682400 h 4834151"/>
              <a:gd name="connsiteX10" fmla="*/ 68385 w 4039169"/>
              <a:gd name="connsiteY10" fmla="*/ 4316042 h 4834151"/>
              <a:gd name="connsiteX11" fmla="*/ 68385 w 4039169"/>
              <a:gd name="connsiteY11" fmla="*/ 670723 h 4834151"/>
              <a:gd name="connsiteX0" fmla="*/ 102293 w 4073077"/>
              <a:gd name="connsiteY0" fmla="*/ 670723 h 4834151"/>
              <a:gd name="connsiteX1" fmla="*/ 620402 w 4073077"/>
              <a:gd name="connsiteY1" fmla="*/ 152615 h 4834151"/>
              <a:gd name="connsiteX2" fmla="*/ 3554969 w 4073077"/>
              <a:gd name="connsiteY2" fmla="*/ 152615 h 4834151"/>
              <a:gd name="connsiteX3" fmla="*/ 3921327 w 4073077"/>
              <a:gd name="connsiteY3" fmla="*/ 304366 h 4834151"/>
              <a:gd name="connsiteX4" fmla="*/ 4073077 w 4073077"/>
              <a:gd name="connsiteY4" fmla="*/ 670724 h 4834151"/>
              <a:gd name="connsiteX5" fmla="*/ 4073077 w 4073077"/>
              <a:gd name="connsiteY5" fmla="*/ 4316043 h 4834151"/>
              <a:gd name="connsiteX6" fmla="*/ 3921327 w 4073077"/>
              <a:gd name="connsiteY6" fmla="*/ 4682401 h 4834151"/>
              <a:gd name="connsiteX7" fmla="*/ 3554969 w 4073077"/>
              <a:gd name="connsiteY7" fmla="*/ 4834151 h 4834151"/>
              <a:gd name="connsiteX8" fmla="*/ 620401 w 4073077"/>
              <a:gd name="connsiteY8" fmla="*/ 4834151 h 4834151"/>
              <a:gd name="connsiteX9" fmla="*/ 254043 w 4073077"/>
              <a:gd name="connsiteY9" fmla="*/ 4682400 h 4834151"/>
              <a:gd name="connsiteX10" fmla="*/ 102293 w 4073077"/>
              <a:gd name="connsiteY10" fmla="*/ 4316042 h 4834151"/>
              <a:gd name="connsiteX11" fmla="*/ 102293 w 4073077"/>
              <a:gd name="connsiteY11" fmla="*/ 670723 h 4834151"/>
              <a:gd name="connsiteX0" fmla="*/ 71813 w 4042597"/>
              <a:gd name="connsiteY0" fmla="*/ 670723 h 4834151"/>
              <a:gd name="connsiteX1" fmla="*/ 589922 w 4042597"/>
              <a:gd name="connsiteY1" fmla="*/ 152615 h 4834151"/>
              <a:gd name="connsiteX2" fmla="*/ 3524489 w 4042597"/>
              <a:gd name="connsiteY2" fmla="*/ 152615 h 4834151"/>
              <a:gd name="connsiteX3" fmla="*/ 3890847 w 4042597"/>
              <a:gd name="connsiteY3" fmla="*/ 304366 h 4834151"/>
              <a:gd name="connsiteX4" fmla="*/ 4042597 w 4042597"/>
              <a:gd name="connsiteY4" fmla="*/ 670724 h 4834151"/>
              <a:gd name="connsiteX5" fmla="*/ 4042597 w 4042597"/>
              <a:gd name="connsiteY5" fmla="*/ 4316043 h 4834151"/>
              <a:gd name="connsiteX6" fmla="*/ 3890847 w 4042597"/>
              <a:gd name="connsiteY6" fmla="*/ 4682401 h 4834151"/>
              <a:gd name="connsiteX7" fmla="*/ 3524489 w 4042597"/>
              <a:gd name="connsiteY7" fmla="*/ 4834151 h 4834151"/>
              <a:gd name="connsiteX8" fmla="*/ 589921 w 4042597"/>
              <a:gd name="connsiteY8" fmla="*/ 4834151 h 4834151"/>
              <a:gd name="connsiteX9" fmla="*/ 223563 w 4042597"/>
              <a:gd name="connsiteY9" fmla="*/ 4682400 h 4834151"/>
              <a:gd name="connsiteX10" fmla="*/ 71813 w 4042597"/>
              <a:gd name="connsiteY10" fmla="*/ 4316042 h 4834151"/>
              <a:gd name="connsiteX11" fmla="*/ 71813 w 4042597"/>
              <a:gd name="connsiteY11" fmla="*/ 670723 h 4834151"/>
              <a:gd name="connsiteX0" fmla="*/ 82861 w 4053645"/>
              <a:gd name="connsiteY0" fmla="*/ 670723 h 4834151"/>
              <a:gd name="connsiteX1" fmla="*/ 600970 w 4053645"/>
              <a:gd name="connsiteY1" fmla="*/ 152615 h 4834151"/>
              <a:gd name="connsiteX2" fmla="*/ 3535537 w 4053645"/>
              <a:gd name="connsiteY2" fmla="*/ 152615 h 4834151"/>
              <a:gd name="connsiteX3" fmla="*/ 3901895 w 4053645"/>
              <a:gd name="connsiteY3" fmla="*/ 304366 h 4834151"/>
              <a:gd name="connsiteX4" fmla="*/ 4053645 w 4053645"/>
              <a:gd name="connsiteY4" fmla="*/ 670724 h 4834151"/>
              <a:gd name="connsiteX5" fmla="*/ 4053645 w 4053645"/>
              <a:gd name="connsiteY5" fmla="*/ 4316043 h 4834151"/>
              <a:gd name="connsiteX6" fmla="*/ 3901895 w 4053645"/>
              <a:gd name="connsiteY6" fmla="*/ 4682401 h 4834151"/>
              <a:gd name="connsiteX7" fmla="*/ 3535537 w 4053645"/>
              <a:gd name="connsiteY7" fmla="*/ 4834151 h 4834151"/>
              <a:gd name="connsiteX8" fmla="*/ 600969 w 4053645"/>
              <a:gd name="connsiteY8" fmla="*/ 4834151 h 4834151"/>
              <a:gd name="connsiteX9" fmla="*/ 234611 w 4053645"/>
              <a:gd name="connsiteY9" fmla="*/ 4682400 h 4834151"/>
              <a:gd name="connsiteX10" fmla="*/ 82861 w 4053645"/>
              <a:gd name="connsiteY10" fmla="*/ 4316042 h 4834151"/>
              <a:gd name="connsiteX11" fmla="*/ 82861 w 4053645"/>
              <a:gd name="connsiteY11" fmla="*/ 670723 h 4834151"/>
              <a:gd name="connsiteX0" fmla="*/ 55809 w 4026593"/>
              <a:gd name="connsiteY0" fmla="*/ 670723 h 4834151"/>
              <a:gd name="connsiteX1" fmla="*/ 573918 w 4026593"/>
              <a:gd name="connsiteY1" fmla="*/ 152615 h 4834151"/>
              <a:gd name="connsiteX2" fmla="*/ 3508485 w 4026593"/>
              <a:gd name="connsiteY2" fmla="*/ 152615 h 4834151"/>
              <a:gd name="connsiteX3" fmla="*/ 3874843 w 4026593"/>
              <a:gd name="connsiteY3" fmla="*/ 304366 h 4834151"/>
              <a:gd name="connsiteX4" fmla="*/ 4026593 w 4026593"/>
              <a:gd name="connsiteY4" fmla="*/ 670724 h 4834151"/>
              <a:gd name="connsiteX5" fmla="*/ 4026593 w 4026593"/>
              <a:gd name="connsiteY5" fmla="*/ 4316043 h 4834151"/>
              <a:gd name="connsiteX6" fmla="*/ 3874843 w 4026593"/>
              <a:gd name="connsiteY6" fmla="*/ 4682401 h 4834151"/>
              <a:gd name="connsiteX7" fmla="*/ 3508485 w 4026593"/>
              <a:gd name="connsiteY7" fmla="*/ 4834151 h 4834151"/>
              <a:gd name="connsiteX8" fmla="*/ 573917 w 4026593"/>
              <a:gd name="connsiteY8" fmla="*/ 4834151 h 4834151"/>
              <a:gd name="connsiteX9" fmla="*/ 207559 w 4026593"/>
              <a:gd name="connsiteY9" fmla="*/ 4682400 h 4834151"/>
              <a:gd name="connsiteX10" fmla="*/ 55809 w 4026593"/>
              <a:gd name="connsiteY10" fmla="*/ 4316042 h 4834151"/>
              <a:gd name="connsiteX11" fmla="*/ 55809 w 4026593"/>
              <a:gd name="connsiteY11" fmla="*/ 670723 h 4834151"/>
              <a:gd name="connsiteX0" fmla="*/ 93527 w 4064311"/>
              <a:gd name="connsiteY0" fmla="*/ 670723 h 4834151"/>
              <a:gd name="connsiteX1" fmla="*/ 611636 w 4064311"/>
              <a:gd name="connsiteY1" fmla="*/ 152615 h 4834151"/>
              <a:gd name="connsiteX2" fmla="*/ 3546203 w 4064311"/>
              <a:gd name="connsiteY2" fmla="*/ 152615 h 4834151"/>
              <a:gd name="connsiteX3" fmla="*/ 3912561 w 4064311"/>
              <a:gd name="connsiteY3" fmla="*/ 304366 h 4834151"/>
              <a:gd name="connsiteX4" fmla="*/ 4064311 w 4064311"/>
              <a:gd name="connsiteY4" fmla="*/ 670724 h 4834151"/>
              <a:gd name="connsiteX5" fmla="*/ 4064311 w 4064311"/>
              <a:gd name="connsiteY5" fmla="*/ 4316043 h 4834151"/>
              <a:gd name="connsiteX6" fmla="*/ 3912561 w 4064311"/>
              <a:gd name="connsiteY6" fmla="*/ 4682401 h 4834151"/>
              <a:gd name="connsiteX7" fmla="*/ 3546203 w 4064311"/>
              <a:gd name="connsiteY7" fmla="*/ 4834151 h 4834151"/>
              <a:gd name="connsiteX8" fmla="*/ 611635 w 4064311"/>
              <a:gd name="connsiteY8" fmla="*/ 4834151 h 4834151"/>
              <a:gd name="connsiteX9" fmla="*/ 245277 w 4064311"/>
              <a:gd name="connsiteY9" fmla="*/ 4682400 h 4834151"/>
              <a:gd name="connsiteX10" fmla="*/ 93527 w 4064311"/>
              <a:gd name="connsiteY10" fmla="*/ 4316042 h 4834151"/>
              <a:gd name="connsiteX11" fmla="*/ 93527 w 4064311"/>
              <a:gd name="connsiteY11" fmla="*/ 670723 h 4834151"/>
              <a:gd name="connsiteX0" fmla="*/ 59237 w 4030021"/>
              <a:gd name="connsiteY0" fmla="*/ 670723 h 4834151"/>
              <a:gd name="connsiteX1" fmla="*/ 577346 w 4030021"/>
              <a:gd name="connsiteY1" fmla="*/ 152615 h 4834151"/>
              <a:gd name="connsiteX2" fmla="*/ 3511913 w 4030021"/>
              <a:gd name="connsiteY2" fmla="*/ 152615 h 4834151"/>
              <a:gd name="connsiteX3" fmla="*/ 3878271 w 4030021"/>
              <a:gd name="connsiteY3" fmla="*/ 304366 h 4834151"/>
              <a:gd name="connsiteX4" fmla="*/ 4030021 w 4030021"/>
              <a:gd name="connsiteY4" fmla="*/ 670724 h 4834151"/>
              <a:gd name="connsiteX5" fmla="*/ 4030021 w 4030021"/>
              <a:gd name="connsiteY5" fmla="*/ 4316043 h 4834151"/>
              <a:gd name="connsiteX6" fmla="*/ 3878271 w 4030021"/>
              <a:gd name="connsiteY6" fmla="*/ 4682401 h 4834151"/>
              <a:gd name="connsiteX7" fmla="*/ 3511913 w 4030021"/>
              <a:gd name="connsiteY7" fmla="*/ 4834151 h 4834151"/>
              <a:gd name="connsiteX8" fmla="*/ 577345 w 4030021"/>
              <a:gd name="connsiteY8" fmla="*/ 4834151 h 4834151"/>
              <a:gd name="connsiteX9" fmla="*/ 210987 w 4030021"/>
              <a:gd name="connsiteY9" fmla="*/ 4682400 h 4834151"/>
              <a:gd name="connsiteX10" fmla="*/ 59237 w 4030021"/>
              <a:gd name="connsiteY10" fmla="*/ 4316042 h 4834151"/>
              <a:gd name="connsiteX11" fmla="*/ 59237 w 4030021"/>
              <a:gd name="connsiteY11" fmla="*/ 670723 h 4834151"/>
              <a:gd name="connsiteX0" fmla="*/ 89335 w 4060119"/>
              <a:gd name="connsiteY0" fmla="*/ 670723 h 4834151"/>
              <a:gd name="connsiteX1" fmla="*/ 607444 w 4060119"/>
              <a:gd name="connsiteY1" fmla="*/ 152615 h 4834151"/>
              <a:gd name="connsiteX2" fmla="*/ 3542011 w 4060119"/>
              <a:gd name="connsiteY2" fmla="*/ 152615 h 4834151"/>
              <a:gd name="connsiteX3" fmla="*/ 3908369 w 4060119"/>
              <a:gd name="connsiteY3" fmla="*/ 304366 h 4834151"/>
              <a:gd name="connsiteX4" fmla="*/ 4060119 w 4060119"/>
              <a:gd name="connsiteY4" fmla="*/ 670724 h 4834151"/>
              <a:gd name="connsiteX5" fmla="*/ 4060119 w 4060119"/>
              <a:gd name="connsiteY5" fmla="*/ 4316043 h 4834151"/>
              <a:gd name="connsiteX6" fmla="*/ 3908369 w 4060119"/>
              <a:gd name="connsiteY6" fmla="*/ 4682401 h 4834151"/>
              <a:gd name="connsiteX7" fmla="*/ 3542011 w 4060119"/>
              <a:gd name="connsiteY7" fmla="*/ 4834151 h 4834151"/>
              <a:gd name="connsiteX8" fmla="*/ 607443 w 4060119"/>
              <a:gd name="connsiteY8" fmla="*/ 4834151 h 4834151"/>
              <a:gd name="connsiteX9" fmla="*/ 241085 w 4060119"/>
              <a:gd name="connsiteY9" fmla="*/ 4682400 h 4834151"/>
              <a:gd name="connsiteX10" fmla="*/ 89335 w 4060119"/>
              <a:gd name="connsiteY10" fmla="*/ 4316042 h 4834151"/>
              <a:gd name="connsiteX11" fmla="*/ 89335 w 4060119"/>
              <a:gd name="connsiteY11" fmla="*/ 670723 h 4834151"/>
              <a:gd name="connsiteX0" fmla="*/ 89335 w 4060119"/>
              <a:gd name="connsiteY0" fmla="*/ 685611 h 4849039"/>
              <a:gd name="connsiteX1" fmla="*/ 607444 w 4060119"/>
              <a:gd name="connsiteY1" fmla="*/ 167503 h 4849039"/>
              <a:gd name="connsiteX2" fmla="*/ 3542011 w 4060119"/>
              <a:gd name="connsiteY2" fmla="*/ 167503 h 4849039"/>
              <a:gd name="connsiteX3" fmla="*/ 3908369 w 4060119"/>
              <a:gd name="connsiteY3" fmla="*/ 319254 h 4849039"/>
              <a:gd name="connsiteX4" fmla="*/ 4060119 w 4060119"/>
              <a:gd name="connsiteY4" fmla="*/ 685612 h 4849039"/>
              <a:gd name="connsiteX5" fmla="*/ 4060119 w 4060119"/>
              <a:gd name="connsiteY5" fmla="*/ 4330931 h 4849039"/>
              <a:gd name="connsiteX6" fmla="*/ 3908369 w 4060119"/>
              <a:gd name="connsiteY6" fmla="*/ 4697289 h 4849039"/>
              <a:gd name="connsiteX7" fmla="*/ 3542011 w 4060119"/>
              <a:gd name="connsiteY7" fmla="*/ 4849039 h 4849039"/>
              <a:gd name="connsiteX8" fmla="*/ 607443 w 4060119"/>
              <a:gd name="connsiteY8" fmla="*/ 4849039 h 4849039"/>
              <a:gd name="connsiteX9" fmla="*/ 241085 w 4060119"/>
              <a:gd name="connsiteY9" fmla="*/ 4697288 h 4849039"/>
              <a:gd name="connsiteX10" fmla="*/ 89335 w 4060119"/>
              <a:gd name="connsiteY10" fmla="*/ 4330930 h 4849039"/>
              <a:gd name="connsiteX11" fmla="*/ 89335 w 4060119"/>
              <a:gd name="connsiteY11" fmla="*/ 685611 h 4849039"/>
              <a:gd name="connsiteX0" fmla="*/ 100447 w 4060119"/>
              <a:gd name="connsiteY0" fmla="*/ 685611 h 5222660"/>
              <a:gd name="connsiteX1" fmla="*/ 607444 w 4060119"/>
              <a:gd name="connsiteY1" fmla="*/ 541124 h 5222660"/>
              <a:gd name="connsiteX2" fmla="*/ 3542011 w 4060119"/>
              <a:gd name="connsiteY2" fmla="*/ 541124 h 5222660"/>
              <a:gd name="connsiteX3" fmla="*/ 3908369 w 4060119"/>
              <a:gd name="connsiteY3" fmla="*/ 692875 h 5222660"/>
              <a:gd name="connsiteX4" fmla="*/ 4060119 w 4060119"/>
              <a:gd name="connsiteY4" fmla="*/ 1059233 h 5222660"/>
              <a:gd name="connsiteX5" fmla="*/ 4060119 w 4060119"/>
              <a:gd name="connsiteY5" fmla="*/ 4704552 h 5222660"/>
              <a:gd name="connsiteX6" fmla="*/ 3908369 w 4060119"/>
              <a:gd name="connsiteY6" fmla="*/ 5070910 h 5222660"/>
              <a:gd name="connsiteX7" fmla="*/ 3542011 w 4060119"/>
              <a:gd name="connsiteY7" fmla="*/ 5222660 h 5222660"/>
              <a:gd name="connsiteX8" fmla="*/ 607443 w 4060119"/>
              <a:gd name="connsiteY8" fmla="*/ 5222660 h 5222660"/>
              <a:gd name="connsiteX9" fmla="*/ 241085 w 4060119"/>
              <a:gd name="connsiteY9" fmla="*/ 5070909 h 5222660"/>
              <a:gd name="connsiteX10" fmla="*/ 89335 w 4060119"/>
              <a:gd name="connsiteY10" fmla="*/ 4704551 h 5222660"/>
              <a:gd name="connsiteX11" fmla="*/ 100447 w 4060119"/>
              <a:gd name="connsiteY11" fmla="*/ 685611 h 5222660"/>
              <a:gd name="connsiteX0" fmla="*/ 100447 w 4060119"/>
              <a:gd name="connsiteY0" fmla="*/ 333221 h 4870270"/>
              <a:gd name="connsiteX1" fmla="*/ 607444 w 4060119"/>
              <a:gd name="connsiteY1" fmla="*/ 188734 h 4870270"/>
              <a:gd name="connsiteX2" fmla="*/ 3542011 w 4060119"/>
              <a:gd name="connsiteY2" fmla="*/ 188734 h 4870270"/>
              <a:gd name="connsiteX3" fmla="*/ 3908369 w 4060119"/>
              <a:gd name="connsiteY3" fmla="*/ 340485 h 4870270"/>
              <a:gd name="connsiteX4" fmla="*/ 4060119 w 4060119"/>
              <a:gd name="connsiteY4" fmla="*/ 706843 h 4870270"/>
              <a:gd name="connsiteX5" fmla="*/ 4060119 w 4060119"/>
              <a:gd name="connsiteY5" fmla="*/ 4352162 h 4870270"/>
              <a:gd name="connsiteX6" fmla="*/ 3908369 w 4060119"/>
              <a:gd name="connsiteY6" fmla="*/ 4718520 h 4870270"/>
              <a:gd name="connsiteX7" fmla="*/ 3542011 w 4060119"/>
              <a:gd name="connsiteY7" fmla="*/ 4870270 h 4870270"/>
              <a:gd name="connsiteX8" fmla="*/ 607443 w 4060119"/>
              <a:gd name="connsiteY8" fmla="*/ 4870270 h 4870270"/>
              <a:gd name="connsiteX9" fmla="*/ 241085 w 4060119"/>
              <a:gd name="connsiteY9" fmla="*/ 4718519 h 4870270"/>
              <a:gd name="connsiteX10" fmla="*/ 89335 w 4060119"/>
              <a:gd name="connsiteY10" fmla="*/ 4352161 h 4870270"/>
              <a:gd name="connsiteX11" fmla="*/ 100447 w 4060119"/>
              <a:gd name="connsiteY11" fmla="*/ 333221 h 4870270"/>
              <a:gd name="connsiteX0" fmla="*/ 100447 w 4060119"/>
              <a:gd name="connsiteY0" fmla="*/ 169421 h 4706470"/>
              <a:gd name="connsiteX1" fmla="*/ 607444 w 4060119"/>
              <a:gd name="connsiteY1" fmla="*/ 24934 h 4706470"/>
              <a:gd name="connsiteX2" fmla="*/ 3542011 w 4060119"/>
              <a:gd name="connsiteY2" fmla="*/ 24934 h 4706470"/>
              <a:gd name="connsiteX3" fmla="*/ 3908369 w 4060119"/>
              <a:gd name="connsiteY3" fmla="*/ 176685 h 4706470"/>
              <a:gd name="connsiteX4" fmla="*/ 4060119 w 4060119"/>
              <a:gd name="connsiteY4" fmla="*/ 543043 h 4706470"/>
              <a:gd name="connsiteX5" fmla="*/ 4060119 w 4060119"/>
              <a:gd name="connsiteY5" fmla="*/ 4188362 h 4706470"/>
              <a:gd name="connsiteX6" fmla="*/ 3908369 w 4060119"/>
              <a:gd name="connsiteY6" fmla="*/ 4554720 h 4706470"/>
              <a:gd name="connsiteX7" fmla="*/ 3542011 w 4060119"/>
              <a:gd name="connsiteY7" fmla="*/ 4706470 h 4706470"/>
              <a:gd name="connsiteX8" fmla="*/ 607443 w 4060119"/>
              <a:gd name="connsiteY8" fmla="*/ 4706470 h 4706470"/>
              <a:gd name="connsiteX9" fmla="*/ 241085 w 4060119"/>
              <a:gd name="connsiteY9" fmla="*/ 4554719 h 4706470"/>
              <a:gd name="connsiteX10" fmla="*/ 89335 w 4060119"/>
              <a:gd name="connsiteY10" fmla="*/ 4188361 h 4706470"/>
              <a:gd name="connsiteX11" fmla="*/ 100447 w 4060119"/>
              <a:gd name="connsiteY11" fmla="*/ 169421 h 4706470"/>
              <a:gd name="connsiteX0" fmla="*/ 100447 w 4060119"/>
              <a:gd name="connsiteY0" fmla="*/ 244034 h 4781083"/>
              <a:gd name="connsiteX1" fmla="*/ 607444 w 4060119"/>
              <a:gd name="connsiteY1" fmla="*/ 99547 h 4781083"/>
              <a:gd name="connsiteX2" fmla="*/ 3542011 w 4060119"/>
              <a:gd name="connsiteY2" fmla="*/ 99547 h 4781083"/>
              <a:gd name="connsiteX3" fmla="*/ 3908369 w 4060119"/>
              <a:gd name="connsiteY3" fmla="*/ 251298 h 4781083"/>
              <a:gd name="connsiteX4" fmla="*/ 4060119 w 4060119"/>
              <a:gd name="connsiteY4" fmla="*/ 617656 h 4781083"/>
              <a:gd name="connsiteX5" fmla="*/ 4060119 w 4060119"/>
              <a:gd name="connsiteY5" fmla="*/ 4262975 h 4781083"/>
              <a:gd name="connsiteX6" fmla="*/ 3908369 w 4060119"/>
              <a:gd name="connsiteY6" fmla="*/ 4629333 h 4781083"/>
              <a:gd name="connsiteX7" fmla="*/ 3542011 w 4060119"/>
              <a:gd name="connsiteY7" fmla="*/ 4781083 h 4781083"/>
              <a:gd name="connsiteX8" fmla="*/ 607443 w 4060119"/>
              <a:gd name="connsiteY8" fmla="*/ 4781083 h 4781083"/>
              <a:gd name="connsiteX9" fmla="*/ 241085 w 4060119"/>
              <a:gd name="connsiteY9" fmla="*/ 4629332 h 4781083"/>
              <a:gd name="connsiteX10" fmla="*/ 89335 w 4060119"/>
              <a:gd name="connsiteY10" fmla="*/ 4262974 h 4781083"/>
              <a:gd name="connsiteX11" fmla="*/ 100447 w 4060119"/>
              <a:gd name="connsiteY11" fmla="*/ 244034 h 4781083"/>
              <a:gd name="connsiteX0" fmla="*/ 100447 w 4060119"/>
              <a:gd name="connsiteY0" fmla="*/ 244034 h 4781083"/>
              <a:gd name="connsiteX1" fmla="*/ 607444 w 4060119"/>
              <a:gd name="connsiteY1" fmla="*/ 99547 h 4781083"/>
              <a:gd name="connsiteX2" fmla="*/ 3542011 w 4060119"/>
              <a:gd name="connsiteY2" fmla="*/ 99547 h 4781083"/>
              <a:gd name="connsiteX3" fmla="*/ 3908369 w 4060119"/>
              <a:gd name="connsiteY3" fmla="*/ 251298 h 4781083"/>
              <a:gd name="connsiteX4" fmla="*/ 4060119 w 4060119"/>
              <a:gd name="connsiteY4" fmla="*/ 617656 h 4781083"/>
              <a:gd name="connsiteX5" fmla="*/ 4060119 w 4060119"/>
              <a:gd name="connsiteY5" fmla="*/ 4262975 h 4781083"/>
              <a:gd name="connsiteX6" fmla="*/ 3908369 w 4060119"/>
              <a:gd name="connsiteY6" fmla="*/ 4629333 h 4781083"/>
              <a:gd name="connsiteX7" fmla="*/ 3542011 w 4060119"/>
              <a:gd name="connsiteY7" fmla="*/ 4781083 h 4781083"/>
              <a:gd name="connsiteX8" fmla="*/ 607443 w 4060119"/>
              <a:gd name="connsiteY8" fmla="*/ 4781083 h 4781083"/>
              <a:gd name="connsiteX9" fmla="*/ 241085 w 4060119"/>
              <a:gd name="connsiteY9" fmla="*/ 4629332 h 4781083"/>
              <a:gd name="connsiteX10" fmla="*/ 89335 w 4060119"/>
              <a:gd name="connsiteY10" fmla="*/ 4262974 h 4781083"/>
              <a:gd name="connsiteX11" fmla="*/ 100447 w 4060119"/>
              <a:gd name="connsiteY11" fmla="*/ 244034 h 4781083"/>
              <a:gd name="connsiteX0" fmla="*/ 12817 w 3972489"/>
              <a:gd name="connsiteY0" fmla="*/ 244034 h 4781083"/>
              <a:gd name="connsiteX1" fmla="*/ 519814 w 3972489"/>
              <a:gd name="connsiteY1" fmla="*/ 99547 h 4781083"/>
              <a:gd name="connsiteX2" fmla="*/ 3454381 w 3972489"/>
              <a:gd name="connsiteY2" fmla="*/ 99547 h 4781083"/>
              <a:gd name="connsiteX3" fmla="*/ 3820739 w 3972489"/>
              <a:gd name="connsiteY3" fmla="*/ 251298 h 4781083"/>
              <a:gd name="connsiteX4" fmla="*/ 3972489 w 3972489"/>
              <a:gd name="connsiteY4" fmla="*/ 617656 h 4781083"/>
              <a:gd name="connsiteX5" fmla="*/ 3972489 w 3972489"/>
              <a:gd name="connsiteY5" fmla="*/ 4262975 h 4781083"/>
              <a:gd name="connsiteX6" fmla="*/ 3820739 w 3972489"/>
              <a:gd name="connsiteY6" fmla="*/ 4629333 h 4781083"/>
              <a:gd name="connsiteX7" fmla="*/ 3454381 w 3972489"/>
              <a:gd name="connsiteY7" fmla="*/ 4781083 h 4781083"/>
              <a:gd name="connsiteX8" fmla="*/ 519813 w 3972489"/>
              <a:gd name="connsiteY8" fmla="*/ 4781083 h 4781083"/>
              <a:gd name="connsiteX9" fmla="*/ 153455 w 3972489"/>
              <a:gd name="connsiteY9" fmla="*/ 4629332 h 4781083"/>
              <a:gd name="connsiteX10" fmla="*/ 1705 w 3972489"/>
              <a:gd name="connsiteY10" fmla="*/ 4262974 h 4781083"/>
              <a:gd name="connsiteX11" fmla="*/ 12817 w 3972489"/>
              <a:gd name="connsiteY11" fmla="*/ 244034 h 4781083"/>
              <a:gd name="connsiteX0" fmla="*/ 12817 w 3972489"/>
              <a:gd name="connsiteY0" fmla="*/ 212820 h 4749869"/>
              <a:gd name="connsiteX1" fmla="*/ 519814 w 3972489"/>
              <a:gd name="connsiteY1" fmla="*/ 68333 h 4749869"/>
              <a:gd name="connsiteX2" fmla="*/ 3454381 w 3972489"/>
              <a:gd name="connsiteY2" fmla="*/ 68333 h 4749869"/>
              <a:gd name="connsiteX3" fmla="*/ 3820739 w 3972489"/>
              <a:gd name="connsiteY3" fmla="*/ 220084 h 4749869"/>
              <a:gd name="connsiteX4" fmla="*/ 3972489 w 3972489"/>
              <a:gd name="connsiteY4" fmla="*/ 586442 h 4749869"/>
              <a:gd name="connsiteX5" fmla="*/ 3972489 w 3972489"/>
              <a:gd name="connsiteY5" fmla="*/ 4231761 h 4749869"/>
              <a:gd name="connsiteX6" fmla="*/ 3820739 w 3972489"/>
              <a:gd name="connsiteY6" fmla="*/ 4598119 h 4749869"/>
              <a:gd name="connsiteX7" fmla="*/ 3454381 w 3972489"/>
              <a:gd name="connsiteY7" fmla="*/ 4749869 h 4749869"/>
              <a:gd name="connsiteX8" fmla="*/ 519813 w 3972489"/>
              <a:gd name="connsiteY8" fmla="*/ 4749869 h 4749869"/>
              <a:gd name="connsiteX9" fmla="*/ 153455 w 3972489"/>
              <a:gd name="connsiteY9" fmla="*/ 4598118 h 4749869"/>
              <a:gd name="connsiteX10" fmla="*/ 1705 w 3972489"/>
              <a:gd name="connsiteY10" fmla="*/ 4231760 h 4749869"/>
              <a:gd name="connsiteX11" fmla="*/ 12817 w 3972489"/>
              <a:gd name="connsiteY11" fmla="*/ 212820 h 4749869"/>
              <a:gd name="connsiteX0" fmla="*/ 12817 w 3972489"/>
              <a:gd name="connsiteY0" fmla="*/ 212820 h 4894355"/>
              <a:gd name="connsiteX1" fmla="*/ 519814 w 3972489"/>
              <a:gd name="connsiteY1" fmla="*/ 212819 h 4894355"/>
              <a:gd name="connsiteX2" fmla="*/ 3454381 w 3972489"/>
              <a:gd name="connsiteY2" fmla="*/ 212819 h 4894355"/>
              <a:gd name="connsiteX3" fmla="*/ 3820739 w 3972489"/>
              <a:gd name="connsiteY3" fmla="*/ 364570 h 4894355"/>
              <a:gd name="connsiteX4" fmla="*/ 3972489 w 3972489"/>
              <a:gd name="connsiteY4" fmla="*/ 730928 h 4894355"/>
              <a:gd name="connsiteX5" fmla="*/ 3972489 w 3972489"/>
              <a:gd name="connsiteY5" fmla="*/ 4376247 h 4894355"/>
              <a:gd name="connsiteX6" fmla="*/ 3820739 w 3972489"/>
              <a:gd name="connsiteY6" fmla="*/ 4742605 h 4894355"/>
              <a:gd name="connsiteX7" fmla="*/ 3454381 w 3972489"/>
              <a:gd name="connsiteY7" fmla="*/ 4894355 h 4894355"/>
              <a:gd name="connsiteX8" fmla="*/ 519813 w 3972489"/>
              <a:gd name="connsiteY8" fmla="*/ 4894355 h 4894355"/>
              <a:gd name="connsiteX9" fmla="*/ 153455 w 3972489"/>
              <a:gd name="connsiteY9" fmla="*/ 4742604 h 4894355"/>
              <a:gd name="connsiteX10" fmla="*/ 1705 w 3972489"/>
              <a:gd name="connsiteY10" fmla="*/ 4376246 h 4894355"/>
              <a:gd name="connsiteX11" fmla="*/ 12817 w 3972489"/>
              <a:gd name="connsiteY11" fmla="*/ 212820 h 4894355"/>
              <a:gd name="connsiteX0" fmla="*/ 12817 w 3972489"/>
              <a:gd name="connsiteY0" fmla="*/ 1 h 4681536"/>
              <a:gd name="connsiteX1" fmla="*/ 519814 w 3972489"/>
              <a:gd name="connsiteY1" fmla="*/ 0 h 4681536"/>
              <a:gd name="connsiteX2" fmla="*/ 3454381 w 3972489"/>
              <a:gd name="connsiteY2" fmla="*/ 0 h 4681536"/>
              <a:gd name="connsiteX3" fmla="*/ 3820739 w 3972489"/>
              <a:gd name="connsiteY3" fmla="*/ 151751 h 4681536"/>
              <a:gd name="connsiteX4" fmla="*/ 3972489 w 3972489"/>
              <a:gd name="connsiteY4" fmla="*/ 518109 h 4681536"/>
              <a:gd name="connsiteX5" fmla="*/ 3972489 w 3972489"/>
              <a:gd name="connsiteY5" fmla="*/ 4163428 h 4681536"/>
              <a:gd name="connsiteX6" fmla="*/ 3820739 w 3972489"/>
              <a:gd name="connsiteY6" fmla="*/ 4529786 h 4681536"/>
              <a:gd name="connsiteX7" fmla="*/ 3454381 w 3972489"/>
              <a:gd name="connsiteY7" fmla="*/ 4681536 h 4681536"/>
              <a:gd name="connsiteX8" fmla="*/ 519813 w 3972489"/>
              <a:gd name="connsiteY8" fmla="*/ 4681536 h 4681536"/>
              <a:gd name="connsiteX9" fmla="*/ 153455 w 3972489"/>
              <a:gd name="connsiteY9" fmla="*/ 4529785 h 4681536"/>
              <a:gd name="connsiteX10" fmla="*/ 1705 w 3972489"/>
              <a:gd name="connsiteY10" fmla="*/ 4163427 h 4681536"/>
              <a:gd name="connsiteX11" fmla="*/ 12817 w 3972489"/>
              <a:gd name="connsiteY11" fmla="*/ 1 h 4681536"/>
              <a:gd name="connsiteX0" fmla="*/ 519814 w 4479486"/>
              <a:gd name="connsiteY0" fmla="*/ 1 h 4681536"/>
              <a:gd name="connsiteX1" fmla="*/ 519814 w 4479486"/>
              <a:gd name="connsiteY1" fmla="*/ 0 h 4681536"/>
              <a:gd name="connsiteX2" fmla="*/ 3961378 w 4479486"/>
              <a:gd name="connsiteY2" fmla="*/ 0 h 4681536"/>
              <a:gd name="connsiteX3" fmla="*/ 4327736 w 4479486"/>
              <a:gd name="connsiteY3" fmla="*/ 151751 h 4681536"/>
              <a:gd name="connsiteX4" fmla="*/ 4479486 w 4479486"/>
              <a:gd name="connsiteY4" fmla="*/ 518109 h 4681536"/>
              <a:gd name="connsiteX5" fmla="*/ 4479486 w 4479486"/>
              <a:gd name="connsiteY5" fmla="*/ 4163428 h 4681536"/>
              <a:gd name="connsiteX6" fmla="*/ 4327736 w 4479486"/>
              <a:gd name="connsiteY6" fmla="*/ 4529786 h 4681536"/>
              <a:gd name="connsiteX7" fmla="*/ 3961378 w 4479486"/>
              <a:gd name="connsiteY7" fmla="*/ 4681536 h 4681536"/>
              <a:gd name="connsiteX8" fmla="*/ 1026810 w 4479486"/>
              <a:gd name="connsiteY8" fmla="*/ 4681536 h 4681536"/>
              <a:gd name="connsiteX9" fmla="*/ 660452 w 4479486"/>
              <a:gd name="connsiteY9" fmla="*/ 4529785 h 4681536"/>
              <a:gd name="connsiteX10" fmla="*/ 508702 w 4479486"/>
              <a:gd name="connsiteY10" fmla="*/ 4163427 h 4681536"/>
              <a:gd name="connsiteX11" fmla="*/ 519814 w 4479486"/>
              <a:gd name="connsiteY11" fmla="*/ 1 h 4681536"/>
              <a:gd name="connsiteX0" fmla="*/ 591822 w 4479486"/>
              <a:gd name="connsiteY0" fmla="*/ 0 h 4681536"/>
              <a:gd name="connsiteX1" fmla="*/ 519814 w 4479486"/>
              <a:gd name="connsiteY1" fmla="*/ 0 h 4681536"/>
              <a:gd name="connsiteX2" fmla="*/ 3961378 w 4479486"/>
              <a:gd name="connsiteY2" fmla="*/ 0 h 4681536"/>
              <a:gd name="connsiteX3" fmla="*/ 4327736 w 4479486"/>
              <a:gd name="connsiteY3" fmla="*/ 151751 h 4681536"/>
              <a:gd name="connsiteX4" fmla="*/ 4479486 w 4479486"/>
              <a:gd name="connsiteY4" fmla="*/ 518109 h 4681536"/>
              <a:gd name="connsiteX5" fmla="*/ 4479486 w 4479486"/>
              <a:gd name="connsiteY5" fmla="*/ 4163428 h 4681536"/>
              <a:gd name="connsiteX6" fmla="*/ 4327736 w 4479486"/>
              <a:gd name="connsiteY6" fmla="*/ 4529786 h 4681536"/>
              <a:gd name="connsiteX7" fmla="*/ 3961378 w 4479486"/>
              <a:gd name="connsiteY7" fmla="*/ 4681536 h 4681536"/>
              <a:gd name="connsiteX8" fmla="*/ 1026810 w 4479486"/>
              <a:gd name="connsiteY8" fmla="*/ 4681536 h 4681536"/>
              <a:gd name="connsiteX9" fmla="*/ 660452 w 4479486"/>
              <a:gd name="connsiteY9" fmla="*/ 4529785 h 4681536"/>
              <a:gd name="connsiteX10" fmla="*/ 508702 w 4479486"/>
              <a:gd name="connsiteY10" fmla="*/ 4163427 h 4681536"/>
              <a:gd name="connsiteX11" fmla="*/ 591822 w 4479486"/>
              <a:gd name="connsiteY11" fmla="*/ 0 h 4681536"/>
              <a:gd name="connsiteX0" fmla="*/ 11112 w 3970784"/>
              <a:gd name="connsiteY0" fmla="*/ 0 h 4681536"/>
              <a:gd name="connsiteX1" fmla="*/ 11112 w 3970784"/>
              <a:gd name="connsiteY1" fmla="*/ 0 h 4681536"/>
              <a:gd name="connsiteX2" fmla="*/ 3452676 w 3970784"/>
              <a:gd name="connsiteY2" fmla="*/ 0 h 4681536"/>
              <a:gd name="connsiteX3" fmla="*/ 3819034 w 3970784"/>
              <a:gd name="connsiteY3" fmla="*/ 151751 h 4681536"/>
              <a:gd name="connsiteX4" fmla="*/ 3970784 w 3970784"/>
              <a:gd name="connsiteY4" fmla="*/ 518109 h 4681536"/>
              <a:gd name="connsiteX5" fmla="*/ 3970784 w 3970784"/>
              <a:gd name="connsiteY5" fmla="*/ 4163428 h 4681536"/>
              <a:gd name="connsiteX6" fmla="*/ 3819034 w 3970784"/>
              <a:gd name="connsiteY6" fmla="*/ 4529786 h 4681536"/>
              <a:gd name="connsiteX7" fmla="*/ 3452676 w 3970784"/>
              <a:gd name="connsiteY7" fmla="*/ 4681536 h 4681536"/>
              <a:gd name="connsiteX8" fmla="*/ 518108 w 3970784"/>
              <a:gd name="connsiteY8" fmla="*/ 4681536 h 4681536"/>
              <a:gd name="connsiteX9" fmla="*/ 151750 w 3970784"/>
              <a:gd name="connsiteY9" fmla="*/ 4529785 h 4681536"/>
              <a:gd name="connsiteX10" fmla="*/ 0 w 3970784"/>
              <a:gd name="connsiteY10" fmla="*/ 4163427 h 4681536"/>
              <a:gd name="connsiteX11" fmla="*/ 11112 w 3970784"/>
              <a:gd name="connsiteY11" fmla="*/ 0 h 4681536"/>
              <a:gd name="connsiteX0" fmla="*/ 0 w 3970784"/>
              <a:gd name="connsiteY0" fmla="*/ 4163427 h 4681536"/>
              <a:gd name="connsiteX1" fmla="*/ 11112 w 3970784"/>
              <a:gd name="connsiteY1" fmla="*/ 0 h 4681536"/>
              <a:gd name="connsiteX2" fmla="*/ 3452676 w 3970784"/>
              <a:gd name="connsiteY2" fmla="*/ 0 h 4681536"/>
              <a:gd name="connsiteX3" fmla="*/ 3819034 w 3970784"/>
              <a:gd name="connsiteY3" fmla="*/ 151751 h 4681536"/>
              <a:gd name="connsiteX4" fmla="*/ 3970784 w 3970784"/>
              <a:gd name="connsiteY4" fmla="*/ 518109 h 4681536"/>
              <a:gd name="connsiteX5" fmla="*/ 3970784 w 3970784"/>
              <a:gd name="connsiteY5" fmla="*/ 4163428 h 4681536"/>
              <a:gd name="connsiteX6" fmla="*/ 3819034 w 3970784"/>
              <a:gd name="connsiteY6" fmla="*/ 4529786 h 4681536"/>
              <a:gd name="connsiteX7" fmla="*/ 3452676 w 3970784"/>
              <a:gd name="connsiteY7" fmla="*/ 4681536 h 4681536"/>
              <a:gd name="connsiteX8" fmla="*/ 518108 w 3970784"/>
              <a:gd name="connsiteY8" fmla="*/ 4681536 h 4681536"/>
              <a:gd name="connsiteX9" fmla="*/ 151750 w 3970784"/>
              <a:gd name="connsiteY9" fmla="*/ 4529785 h 4681536"/>
              <a:gd name="connsiteX10" fmla="*/ 0 w 3970784"/>
              <a:gd name="connsiteY10" fmla="*/ 4163427 h 468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70784" h="4681536">
                <a:moveTo>
                  <a:pt x="0" y="4163427"/>
                </a:moveTo>
                <a:lnTo>
                  <a:pt x="11112" y="0"/>
                </a:lnTo>
                <a:lnTo>
                  <a:pt x="3452676" y="0"/>
                </a:lnTo>
                <a:cubicBezTo>
                  <a:pt x="3590087" y="0"/>
                  <a:pt x="3721870" y="54587"/>
                  <a:pt x="3819034" y="151751"/>
                </a:cubicBezTo>
                <a:cubicBezTo>
                  <a:pt x="3916198" y="248915"/>
                  <a:pt x="3970784" y="380698"/>
                  <a:pt x="3970784" y="518109"/>
                </a:cubicBezTo>
                <a:lnTo>
                  <a:pt x="3970784" y="4163428"/>
                </a:lnTo>
                <a:cubicBezTo>
                  <a:pt x="3970784" y="4300839"/>
                  <a:pt x="3916198" y="4432622"/>
                  <a:pt x="3819034" y="4529786"/>
                </a:cubicBezTo>
                <a:cubicBezTo>
                  <a:pt x="3721870" y="4626950"/>
                  <a:pt x="3590087" y="4681536"/>
                  <a:pt x="3452676" y="4681536"/>
                </a:cubicBezTo>
                <a:lnTo>
                  <a:pt x="518108" y="4681536"/>
                </a:lnTo>
                <a:cubicBezTo>
                  <a:pt x="380697" y="4681536"/>
                  <a:pt x="248914" y="4626950"/>
                  <a:pt x="151750" y="4529785"/>
                </a:cubicBezTo>
                <a:cubicBezTo>
                  <a:pt x="54586" y="4432621"/>
                  <a:pt x="0" y="4300838"/>
                  <a:pt x="0" y="4163427"/>
                </a:cubicBezTo>
                <a:close/>
              </a:path>
            </a:pathLst>
          </a:custGeom>
          <a:ln w="19050">
            <a:solidFill>
              <a:schemeClr val="accent1"/>
            </a:solidFill>
          </a:ln>
        </p:spPr>
        <p:txBody>
          <a:bodyPr lIns="144000" tIns="144000" rIns="144000" bIns="144000"/>
          <a:lstStyle>
            <a:lvl1pPr>
              <a:defRPr sz="1400"/>
            </a:lvl1pPr>
            <a:lvl2pPr>
              <a:defRPr sz="1400"/>
            </a:lvl2pPr>
            <a:lvl3pPr marL="144006" indent="-144006"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</p:txBody>
      </p:sp>
    </p:spTree>
    <p:extLst>
      <p:ext uri="{BB962C8B-B14F-4D97-AF65-F5344CB8AC3E}">
        <p14:creationId xmlns:p14="http://schemas.microsoft.com/office/powerpoint/2010/main" val="2291693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498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523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/>
          <a:lstStyle/>
          <a:p>
            <a:fld id="{B16E18BC-4B8E-4259-AC12-A4378A77F725}" type="datetimeFigureOut">
              <a:rPr lang="fr-FR" smtClean="0"/>
              <a:t>25/07/2022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/>
          <a:lstStyle/>
          <a:p>
            <a:fld id="{4038381D-0918-4CE1-B9E9-89BA31B0C1A8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4182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28774"/>
            <a:ext cx="3970784" cy="45370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smtClean="0"/>
              <a:t>Trajectoire cartographie GE - Convention cartographie 2020</a:t>
            </a:r>
            <a:endParaRPr lang="fr-FR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2"/>
          </p:nvPr>
        </p:nvSpPr>
        <p:spPr>
          <a:xfrm>
            <a:off x="4704904" y="1628774"/>
            <a:ext cx="3970784" cy="453707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7687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7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936898"/>
          </a:xfrm>
          <a:prstGeom prst="rect">
            <a:avLst/>
          </a:prstGeom>
        </p:spPr>
        <p:txBody>
          <a:bodyPr vert="horz" lIns="36000" tIns="0" rIns="36000" bIns="0" rtlCol="0" anchor="b">
            <a:no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28776"/>
            <a:ext cx="8218488" cy="4537075"/>
          </a:xfrm>
          <a:prstGeom prst="rect">
            <a:avLst/>
          </a:prstGeom>
        </p:spPr>
        <p:txBody>
          <a:bodyPr vert="horz" lIns="36000" tIns="0" rIns="36000" bIns="0" rtlCol="0">
            <a:no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771800" y="6446579"/>
            <a:ext cx="3600000" cy="184666"/>
          </a:xfrm>
          <a:prstGeom prst="rect">
            <a:avLst/>
          </a:prstGeom>
        </p:spPr>
        <p:txBody>
          <a:bodyPr vert="horz" lIns="36000" tIns="0" rIns="36000" bIns="0" rtlCol="0" anchor="ctr">
            <a:noAutofit/>
          </a:bodyPr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pPr defTabSz="914180"/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10" name="Forme libre 9"/>
          <p:cNvSpPr>
            <a:spLocks noChangeAspect="1"/>
          </p:cNvSpPr>
          <p:nvPr userDrawn="1"/>
        </p:nvSpPr>
        <p:spPr>
          <a:xfrm>
            <a:off x="8423718" y="6415245"/>
            <a:ext cx="215976" cy="216000"/>
          </a:xfrm>
          <a:custGeom>
            <a:avLst/>
            <a:gdLst>
              <a:gd name="connsiteX0" fmla="*/ 0 w 720000"/>
              <a:gd name="connsiteY0" fmla="*/ 120002 h 720000"/>
              <a:gd name="connsiteX1" fmla="*/ 35148 w 720000"/>
              <a:gd name="connsiteY1" fmla="*/ 35148 h 720000"/>
              <a:gd name="connsiteX2" fmla="*/ 120002 w 720000"/>
              <a:gd name="connsiteY2" fmla="*/ 0 h 720000"/>
              <a:gd name="connsiteX3" fmla="*/ 599998 w 720000"/>
              <a:gd name="connsiteY3" fmla="*/ 0 h 720000"/>
              <a:gd name="connsiteX4" fmla="*/ 684852 w 720000"/>
              <a:gd name="connsiteY4" fmla="*/ 35148 h 720000"/>
              <a:gd name="connsiteX5" fmla="*/ 720000 w 720000"/>
              <a:gd name="connsiteY5" fmla="*/ 120002 h 720000"/>
              <a:gd name="connsiteX6" fmla="*/ 720000 w 720000"/>
              <a:gd name="connsiteY6" fmla="*/ 599998 h 720000"/>
              <a:gd name="connsiteX7" fmla="*/ 684852 w 720000"/>
              <a:gd name="connsiteY7" fmla="*/ 684852 h 720000"/>
              <a:gd name="connsiteX8" fmla="*/ 599998 w 720000"/>
              <a:gd name="connsiteY8" fmla="*/ 720000 h 720000"/>
              <a:gd name="connsiteX9" fmla="*/ 120002 w 720000"/>
              <a:gd name="connsiteY9" fmla="*/ 720000 h 720000"/>
              <a:gd name="connsiteX10" fmla="*/ 35148 w 720000"/>
              <a:gd name="connsiteY10" fmla="*/ 684852 h 720000"/>
              <a:gd name="connsiteX11" fmla="*/ 0 w 720000"/>
              <a:gd name="connsiteY11" fmla="*/ 599998 h 720000"/>
              <a:gd name="connsiteX12" fmla="*/ 0 w 720000"/>
              <a:gd name="connsiteY12" fmla="*/ 120002 h 720000"/>
              <a:gd name="connsiteX0" fmla="*/ 0 w 720000"/>
              <a:gd name="connsiteY0" fmla="*/ 120002 h 742585"/>
              <a:gd name="connsiteX1" fmla="*/ 35148 w 720000"/>
              <a:gd name="connsiteY1" fmla="*/ 35148 h 742585"/>
              <a:gd name="connsiteX2" fmla="*/ 120002 w 720000"/>
              <a:gd name="connsiteY2" fmla="*/ 0 h 742585"/>
              <a:gd name="connsiteX3" fmla="*/ 599998 w 720000"/>
              <a:gd name="connsiteY3" fmla="*/ 0 h 742585"/>
              <a:gd name="connsiteX4" fmla="*/ 684852 w 720000"/>
              <a:gd name="connsiteY4" fmla="*/ 35148 h 742585"/>
              <a:gd name="connsiteX5" fmla="*/ 720000 w 720000"/>
              <a:gd name="connsiteY5" fmla="*/ 120002 h 742585"/>
              <a:gd name="connsiteX6" fmla="*/ 720000 w 720000"/>
              <a:gd name="connsiteY6" fmla="*/ 599998 h 742585"/>
              <a:gd name="connsiteX7" fmla="*/ 684852 w 720000"/>
              <a:gd name="connsiteY7" fmla="*/ 684852 h 742585"/>
              <a:gd name="connsiteX8" fmla="*/ 599998 w 720000"/>
              <a:gd name="connsiteY8" fmla="*/ 720000 h 742585"/>
              <a:gd name="connsiteX9" fmla="*/ 120002 w 720000"/>
              <a:gd name="connsiteY9" fmla="*/ 720000 h 742585"/>
              <a:gd name="connsiteX10" fmla="*/ 0 w 720000"/>
              <a:gd name="connsiteY10" fmla="*/ 720080 h 742585"/>
              <a:gd name="connsiteX11" fmla="*/ 0 w 720000"/>
              <a:gd name="connsiteY11" fmla="*/ 599998 h 742585"/>
              <a:gd name="connsiteX12" fmla="*/ 0 w 720000"/>
              <a:gd name="connsiteY12" fmla="*/ 120002 h 742585"/>
              <a:gd name="connsiteX0" fmla="*/ 0 w 720000"/>
              <a:gd name="connsiteY0" fmla="*/ 120002 h 738145"/>
              <a:gd name="connsiteX1" fmla="*/ 35148 w 720000"/>
              <a:gd name="connsiteY1" fmla="*/ 35148 h 738145"/>
              <a:gd name="connsiteX2" fmla="*/ 120002 w 720000"/>
              <a:gd name="connsiteY2" fmla="*/ 0 h 738145"/>
              <a:gd name="connsiteX3" fmla="*/ 599998 w 720000"/>
              <a:gd name="connsiteY3" fmla="*/ 0 h 738145"/>
              <a:gd name="connsiteX4" fmla="*/ 684852 w 720000"/>
              <a:gd name="connsiteY4" fmla="*/ 35148 h 738145"/>
              <a:gd name="connsiteX5" fmla="*/ 720000 w 720000"/>
              <a:gd name="connsiteY5" fmla="*/ 120002 h 738145"/>
              <a:gd name="connsiteX6" fmla="*/ 720000 w 720000"/>
              <a:gd name="connsiteY6" fmla="*/ 599998 h 738145"/>
              <a:gd name="connsiteX7" fmla="*/ 684852 w 720000"/>
              <a:gd name="connsiteY7" fmla="*/ 684852 h 738145"/>
              <a:gd name="connsiteX8" fmla="*/ 599998 w 720000"/>
              <a:gd name="connsiteY8" fmla="*/ 720000 h 738145"/>
              <a:gd name="connsiteX9" fmla="*/ 120002 w 720000"/>
              <a:gd name="connsiteY9" fmla="*/ 720000 h 738145"/>
              <a:gd name="connsiteX10" fmla="*/ 0 w 720000"/>
              <a:gd name="connsiteY10" fmla="*/ 720080 h 738145"/>
              <a:gd name="connsiteX11" fmla="*/ 0 w 720000"/>
              <a:gd name="connsiteY11" fmla="*/ 599998 h 738145"/>
              <a:gd name="connsiteX12" fmla="*/ 0 w 720000"/>
              <a:gd name="connsiteY12" fmla="*/ 120002 h 738145"/>
              <a:gd name="connsiteX0" fmla="*/ 0 w 720000"/>
              <a:gd name="connsiteY0" fmla="*/ 120002 h 720080"/>
              <a:gd name="connsiteX1" fmla="*/ 35148 w 720000"/>
              <a:gd name="connsiteY1" fmla="*/ 35148 h 720080"/>
              <a:gd name="connsiteX2" fmla="*/ 120002 w 720000"/>
              <a:gd name="connsiteY2" fmla="*/ 0 h 720080"/>
              <a:gd name="connsiteX3" fmla="*/ 599998 w 720000"/>
              <a:gd name="connsiteY3" fmla="*/ 0 h 720080"/>
              <a:gd name="connsiteX4" fmla="*/ 684852 w 720000"/>
              <a:gd name="connsiteY4" fmla="*/ 35148 h 720080"/>
              <a:gd name="connsiteX5" fmla="*/ 720000 w 720000"/>
              <a:gd name="connsiteY5" fmla="*/ 120002 h 720080"/>
              <a:gd name="connsiteX6" fmla="*/ 720000 w 720000"/>
              <a:gd name="connsiteY6" fmla="*/ 599998 h 720080"/>
              <a:gd name="connsiteX7" fmla="*/ 684852 w 720000"/>
              <a:gd name="connsiteY7" fmla="*/ 684852 h 720080"/>
              <a:gd name="connsiteX8" fmla="*/ 599998 w 720000"/>
              <a:gd name="connsiteY8" fmla="*/ 720000 h 720080"/>
              <a:gd name="connsiteX9" fmla="*/ 120002 w 720000"/>
              <a:gd name="connsiteY9" fmla="*/ 720000 h 720080"/>
              <a:gd name="connsiteX10" fmla="*/ 0 w 720000"/>
              <a:gd name="connsiteY10" fmla="*/ 720080 h 720080"/>
              <a:gd name="connsiteX11" fmla="*/ 0 w 720000"/>
              <a:gd name="connsiteY11" fmla="*/ 599998 h 720080"/>
              <a:gd name="connsiteX12" fmla="*/ 0 w 720000"/>
              <a:gd name="connsiteY12" fmla="*/ 120002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0000" h="720080">
                <a:moveTo>
                  <a:pt x="0" y="120002"/>
                </a:moveTo>
                <a:cubicBezTo>
                  <a:pt x="0" y="88175"/>
                  <a:pt x="12643" y="57653"/>
                  <a:pt x="35148" y="35148"/>
                </a:cubicBezTo>
                <a:cubicBezTo>
                  <a:pt x="57653" y="12643"/>
                  <a:pt x="88176" y="0"/>
                  <a:pt x="120002" y="0"/>
                </a:cubicBezTo>
                <a:lnTo>
                  <a:pt x="599998" y="0"/>
                </a:lnTo>
                <a:cubicBezTo>
                  <a:pt x="631825" y="0"/>
                  <a:pt x="662347" y="12643"/>
                  <a:pt x="684852" y="35148"/>
                </a:cubicBezTo>
                <a:cubicBezTo>
                  <a:pt x="707357" y="57653"/>
                  <a:pt x="720000" y="88176"/>
                  <a:pt x="720000" y="120002"/>
                </a:cubicBezTo>
                <a:lnTo>
                  <a:pt x="720000" y="599998"/>
                </a:lnTo>
                <a:cubicBezTo>
                  <a:pt x="720000" y="631825"/>
                  <a:pt x="707357" y="662348"/>
                  <a:pt x="684852" y="684852"/>
                </a:cubicBezTo>
                <a:cubicBezTo>
                  <a:pt x="662347" y="707357"/>
                  <a:pt x="631824" y="720000"/>
                  <a:pt x="599998" y="720000"/>
                </a:cubicBezTo>
                <a:lnTo>
                  <a:pt x="120002" y="720000"/>
                </a:lnTo>
                <a:cubicBezTo>
                  <a:pt x="88175" y="720000"/>
                  <a:pt x="122889" y="719418"/>
                  <a:pt x="0" y="720080"/>
                </a:cubicBezTo>
                <a:lnTo>
                  <a:pt x="0" y="599998"/>
                </a:lnTo>
                <a:lnTo>
                  <a:pt x="0" y="1200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4180"/>
            <a:fld id="{7C0B76EA-22E5-44ED-A8EE-6D26D6E8A8E2}" type="slidenum">
              <a:rPr lang="fr-FR" sz="800" smtClean="0">
                <a:solidFill>
                  <a:prstClr val="white"/>
                </a:solidFill>
              </a:rPr>
              <a:pPr algn="ctr" defTabSz="914180"/>
              <a:t>‹N°›</a:t>
            </a:fld>
            <a:endParaRPr lang="fr-FR" sz="800" dirty="0">
              <a:solidFill>
                <a:prstClr val="white"/>
              </a:solidFill>
            </a:endParaRP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5095"/>
            <a:ext cx="1548063" cy="57290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574" y="6210410"/>
            <a:ext cx="1275676" cy="61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238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2" r:id="rId7"/>
    <p:sldLayoutId id="2147483695" r:id="rId8"/>
    <p:sldLayoutId id="2147483694" r:id="rId9"/>
    <p:sldLayoutId id="2147483734" r:id="rId10"/>
    <p:sldLayoutId id="2147483786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36" rtl="0" eaLnBrk="1" latinLnBrk="0" hangingPunct="1">
        <a:lnSpc>
          <a:spcPct val="80000"/>
        </a:lnSpc>
        <a:spcBef>
          <a:spcPct val="0"/>
        </a:spcBef>
        <a:buNone/>
        <a:defRPr sz="30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36" rtl="0" eaLnBrk="1" latinLnBrk="0" hangingPunct="1">
        <a:lnSpc>
          <a:spcPct val="90000"/>
        </a:lnSpc>
        <a:spcBef>
          <a:spcPts val="1200"/>
        </a:spcBef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0" indent="0" algn="l" defTabSz="914436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80000"/>
        <a:buFont typeface="Wingdings" pitchFamily="2" charset="2"/>
        <a:buNone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216008" indent="-216008" algn="l" defTabSz="914436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70000"/>
        <a:buFontTx/>
        <a:buBlip>
          <a:blip r:embed="rId15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648026" indent="-180007" algn="l" defTabSz="914436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70000"/>
        <a:buFontTx/>
        <a:buBlip>
          <a:blip r:embed="rId15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828034" indent="179395" algn="l" defTabSz="914436" rtl="0" eaLnBrk="1" latinLnBrk="0" hangingPunct="1">
        <a:lnSpc>
          <a:spcPct val="90000"/>
        </a:lnSpc>
        <a:spcBef>
          <a:spcPts val="300"/>
        </a:spcBef>
        <a:buClr>
          <a:schemeClr val="bg2"/>
        </a:buClr>
        <a:buSzPct val="70000"/>
        <a:buFontTx/>
        <a:buBlip>
          <a:blip r:embed="rId16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01" indent="-228609" algn="l" defTabSz="91443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18" indent="-228609" algn="l" defTabSz="91443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37" indent="-228609" algn="l" defTabSz="91443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56" indent="-228609" algn="l" defTabSz="91443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3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5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7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91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1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2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4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32DCE-CFCB-4A84-86DB-659169E05E53}" type="datetimeFigureOut">
              <a:rPr lang="fr-FR" smtClean="0"/>
              <a:t>25/07/2022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80"/>
            <a:r>
              <a:rPr lang="fr-FR" dirty="0" smtClean="0">
                <a:solidFill>
                  <a:srgbClr val="575757"/>
                </a:solidFill>
              </a:rPr>
              <a:t>Titre de la présentation - Date</a:t>
            </a:r>
            <a:endParaRPr lang="fr-FR" dirty="0">
              <a:solidFill>
                <a:srgbClr val="575757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E9E24-9C86-4CC2-8696-8F1DCEDF9020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7" name="Forme libre 6"/>
          <p:cNvSpPr>
            <a:spLocks noChangeAspect="1"/>
          </p:cNvSpPr>
          <p:nvPr userDrawn="1"/>
        </p:nvSpPr>
        <p:spPr>
          <a:xfrm>
            <a:off x="8423718" y="6415245"/>
            <a:ext cx="215976" cy="216000"/>
          </a:xfrm>
          <a:custGeom>
            <a:avLst/>
            <a:gdLst>
              <a:gd name="connsiteX0" fmla="*/ 0 w 720000"/>
              <a:gd name="connsiteY0" fmla="*/ 120002 h 720000"/>
              <a:gd name="connsiteX1" fmla="*/ 35148 w 720000"/>
              <a:gd name="connsiteY1" fmla="*/ 35148 h 720000"/>
              <a:gd name="connsiteX2" fmla="*/ 120002 w 720000"/>
              <a:gd name="connsiteY2" fmla="*/ 0 h 720000"/>
              <a:gd name="connsiteX3" fmla="*/ 599998 w 720000"/>
              <a:gd name="connsiteY3" fmla="*/ 0 h 720000"/>
              <a:gd name="connsiteX4" fmla="*/ 684852 w 720000"/>
              <a:gd name="connsiteY4" fmla="*/ 35148 h 720000"/>
              <a:gd name="connsiteX5" fmla="*/ 720000 w 720000"/>
              <a:gd name="connsiteY5" fmla="*/ 120002 h 720000"/>
              <a:gd name="connsiteX6" fmla="*/ 720000 w 720000"/>
              <a:gd name="connsiteY6" fmla="*/ 599998 h 720000"/>
              <a:gd name="connsiteX7" fmla="*/ 684852 w 720000"/>
              <a:gd name="connsiteY7" fmla="*/ 684852 h 720000"/>
              <a:gd name="connsiteX8" fmla="*/ 599998 w 720000"/>
              <a:gd name="connsiteY8" fmla="*/ 720000 h 720000"/>
              <a:gd name="connsiteX9" fmla="*/ 120002 w 720000"/>
              <a:gd name="connsiteY9" fmla="*/ 720000 h 720000"/>
              <a:gd name="connsiteX10" fmla="*/ 35148 w 720000"/>
              <a:gd name="connsiteY10" fmla="*/ 684852 h 720000"/>
              <a:gd name="connsiteX11" fmla="*/ 0 w 720000"/>
              <a:gd name="connsiteY11" fmla="*/ 599998 h 720000"/>
              <a:gd name="connsiteX12" fmla="*/ 0 w 720000"/>
              <a:gd name="connsiteY12" fmla="*/ 120002 h 720000"/>
              <a:gd name="connsiteX0" fmla="*/ 0 w 720000"/>
              <a:gd name="connsiteY0" fmla="*/ 120002 h 742585"/>
              <a:gd name="connsiteX1" fmla="*/ 35148 w 720000"/>
              <a:gd name="connsiteY1" fmla="*/ 35148 h 742585"/>
              <a:gd name="connsiteX2" fmla="*/ 120002 w 720000"/>
              <a:gd name="connsiteY2" fmla="*/ 0 h 742585"/>
              <a:gd name="connsiteX3" fmla="*/ 599998 w 720000"/>
              <a:gd name="connsiteY3" fmla="*/ 0 h 742585"/>
              <a:gd name="connsiteX4" fmla="*/ 684852 w 720000"/>
              <a:gd name="connsiteY4" fmla="*/ 35148 h 742585"/>
              <a:gd name="connsiteX5" fmla="*/ 720000 w 720000"/>
              <a:gd name="connsiteY5" fmla="*/ 120002 h 742585"/>
              <a:gd name="connsiteX6" fmla="*/ 720000 w 720000"/>
              <a:gd name="connsiteY6" fmla="*/ 599998 h 742585"/>
              <a:gd name="connsiteX7" fmla="*/ 684852 w 720000"/>
              <a:gd name="connsiteY7" fmla="*/ 684852 h 742585"/>
              <a:gd name="connsiteX8" fmla="*/ 599998 w 720000"/>
              <a:gd name="connsiteY8" fmla="*/ 720000 h 742585"/>
              <a:gd name="connsiteX9" fmla="*/ 120002 w 720000"/>
              <a:gd name="connsiteY9" fmla="*/ 720000 h 742585"/>
              <a:gd name="connsiteX10" fmla="*/ 0 w 720000"/>
              <a:gd name="connsiteY10" fmla="*/ 720080 h 742585"/>
              <a:gd name="connsiteX11" fmla="*/ 0 w 720000"/>
              <a:gd name="connsiteY11" fmla="*/ 599998 h 742585"/>
              <a:gd name="connsiteX12" fmla="*/ 0 w 720000"/>
              <a:gd name="connsiteY12" fmla="*/ 120002 h 742585"/>
              <a:gd name="connsiteX0" fmla="*/ 0 w 720000"/>
              <a:gd name="connsiteY0" fmla="*/ 120002 h 738145"/>
              <a:gd name="connsiteX1" fmla="*/ 35148 w 720000"/>
              <a:gd name="connsiteY1" fmla="*/ 35148 h 738145"/>
              <a:gd name="connsiteX2" fmla="*/ 120002 w 720000"/>
              <a:gd name="connsiteY2" fmla="*/ 0 h 738145"/>
              <a:gd name="connsiteX3" fmla="*/ 599998 w 720000"/>
              <a:gd name="connsiteY3" fmla="*/ 0 h 738145"/>
              <a:gd name="connsiteX4" fmla="*/ 684852 w 720000"/>
              <a:gd name="connsiteY4" fmla="*/ 35148 h 738145"/>
              <a:gd name="connsiteX5" fmla="*/ 720000 w 720000"/>
              <a:gd name="connsiteY5" fmla="*/ 120002 h 738145"/>
              <a:gd name="connsiteX6" fmla="*/ 720000 w 720000"/>
              <a:gd name="connsiteY6" fmla="*/ 599998 h 738145"/>
              <a:gd name="connsiteX7" fmla="*/ 684852 w 720000"/>
              <a:gd name="connsiteY7" fmla="*/ 684852 h 738145"/>
              <a:gd name="connsiteX8" fmla="*/ 599998 w 720000"/>
              <a:gd name="connsiteY8" fmla="*/ 720000 h 738145"/>
              <a:gd name="connsiteX9" fmla="*/ 120002 w 720000"/>
              <a:gd name="connsiteY9" fmla="*/ 720000 h 738145"/>
              <a:gd name="connsiteX10" fmla="*/ 0 w 720000"/>
              <a:gd name="connsiteY10" fmla="*/ 720080 h 738145"/>
              <a:gd name="connsiteX11" fmla="*/ 0 w 720000"/>
              <a:gd name="connsiteY11" fmla="*/ 599998 h 738145"/>
              <a:gd name="connsiteX12" fmla="*/ 0 w 720000"/>
              <a:gd name="connsiteY12" fmla="*/ 120002 h 738145"/>
              <a:gd name="connsiteX0" fmla="*/ 0 w 720000"/>
              <a:gd name="connsiteY0" fmla="*/ 120002 h 720080"/>
              <a:gd name="connsiteX1" fmla="*/ 35148 w 720000"/>
              <a:gd name="connsiteY1" fmla="*/ 35148 h 720080"/>
              <a:gd name="connsiteX2" fmla="*/ 120002 w 720000"/>
              <a:gd name="connsiteY2" fmla="*/ 0 h 720080"/>
              <a:gd name="connsiteX3" fmla="*/ 599998 w 720000"/>
              <a:gd name="connsiteY3" fmla="*/ 0 h 720080"/>
              <a:gd name="connsiteX4" fmla="*/ 684852 w 720000"/>
              <a:gd name="connsiteY4" fmla="*/ 35148 h 720080"/>
              <a:gd name="connsiteX5" fmla="*/ 720000 w 720000"/>
              <a:gd name="connsiteY5" fmla="*/ 120002 h 720080"/>
              <a:gd name="connsiteX6" fmla="*/ 720000 w 720000"/>
              <a:gd name="connsiteY6" fmla="*/ 599998 h 720080"/>
              <a:gd name="connsiteX7" fmla="*/ 684852 w 720000"/>
              <a:gd name="connsiteY7" fmla="*/ 684852 h 720080"/>
              <a:gd name="connsiteX8" fmla="*/ 599998 w 720000"/>
              <a:gd name="connsiteY8" fmla="*/ 720000 h 720080"/>
              <a:gd name="connsiteX9" fmla="*/ 120002 w 720000"/>
              <a:gd name="connsiteY9" fmla="*/ 720000 h 720080"/>
              <a:gd name="connsiteX10" fmla="*/ 0 w 720000"/>
              <a:gd name="connsiteY10" fmla="*/ 720080 h 720080"/>
              <a:gd name="connsiteX11" fmla="*/ 0 w 720000"/>
              <a:gd name="connsiteY11" fmla="*/ 599998 h 720080"/>
              <a:gd name="connsiteX12" fmla="*/ 0 w 720000"/>
              <a:gd name="connsiteY12" fmla="*/ 120002 h 72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0000" h="720080">
                <a:moveTo>
                  <a:pt x="0" y="120002"/>
                </a:moveTo>
                <a:cubicBezTo>
                  <a:pt x="0" y="88175"/>
                  <a:pt x="12643" y="57653"/>
                  <a:pt x="35148" y="35148"/>
                </a:cubicBezTo>
                <a:cubicBezTo>
                  <a:pt x="57653" y="12643"/>
                  <a:pt x="88176" y="0"/>
                  <a:pt x="120002" y="0"/>
                </a:cubicBezTo>
                <a:lnTo>
                  <a:pt x="599998" y="0"/>
                </a:lnTo>
                <a:cubicBezTo>
                  <a:pt x="631825" y="0"/>
                  <a:pt x="662347" y="12643"/>
                  <a:pt x="684852" y="35148"/>
                </a:cubicBezTo>
                <a:cubicBezTo>
                  <a:pt x="707357" y="57653"/>
                  <a:pt x="720000" y="88176"/>
                  <a:pt x="720000" y="120002"/>
                </a:cubicBezTo>
                <a:lnTo>
                  <a:pt x="720000" y="599998"/>
                </a:lnTo>
                <a:cubicBezTo>
                  <a:pt x="720000" y="631825"/>
                  <a:pt x="707357" y="662348"/>
                  <a:pt x="684852" y="684852"/>
                </a:cubicBezTo>
                <a:cubicBezTo>
                  <a:pt x="662347" y="707357"/>
                  <a:pt x="631824" y="720000"/>
                  <a:pt x="599998" y="720000"/>
                </a:cubicBezTo>
                <a:lnTo>
                  <a:pt x="120002" y="720000"/>
                </a:lnTo>
                <a:cubicBezTo>
                  <a:pt x="88175" y="720000"/>
                  <a:pt x="122889" y="719418"/>
                  <a:pt x="0" y="720080"/>
                </a:cubicBezTo>
                <a:lnTo>
                  <a:pt x="0" y="599998"/>
                </a:lnTo>
                <a:lnTo>
                  <a:pt x="0" y="1200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4180"/>
            <a:fld id="{7C0B76EA-22E5-44ED-A8EE-6D26D6E8A8E2}" type="slidenum">
              <a:rPr lang="fr-FR" sz="800" smtClean="0">
                <a:solidFill>
                  <a:prstClr val="white"/>
                </a:solidFill>
              </a:rPr>
              <a:pPr algn="ctr" defTabSz="914180"/>
              <a:t>‹N°›</a:t>
            </a:fld>
            <a:endParaRPr lang="fr-FR" sz="800" dirty="0">
              <a:solidFill>
                <a:prstClr val="white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D7F6D69-07C5-4805-8563-6384752A7BC6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079" y="6311899"/>
            <a:ext cx="1215271" cy="45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548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cnig.gouv.fr/?page_id=11745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asf"/><Relationship Id="rId1" Type="http://schemas.microsoft.com/office/2007/relationships/media" Target="../media/media1.asf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hyperlink" Target="https://www.legifrance.gouv.fr/jorf/id/JORFTEXT000000794936" TargetMode="Externa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cnig.gouv.fr/?page_id=2521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hyperlink" Target="https://ids.craig.fr/mapstore/#/context/evolution_pcrs/985" TargetMode="External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jpe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55.png"/><Relationship Id="rId3" Type="http://schemas.openxmlformats.org/officeDocument/2006/relationships/diagramLayout" Target="../diagrams/layout8.xml"/><Relationship Id="rId7" Type="http://schemas.openxmlformats.org/officeDocument/2006/relationships/image" Target="../media/image52.png"/><Relationship Id="rId12" Type="http://schemas.openxmlformats.org/officeDocument/2006/relationships/image" Target="../media/image66.svg"/><Relationship Id="rId2" Type="http://schemas.openxmlformats.org/officeDocument/2006/relationships/diagramData" Target="../diagrams/data8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11" Type="http://schemas.openxmlformats.org/officeDocument/2006/relationships/image" Target="../media/image54.png"/><Relationship Id="rId5" Type="http://schemas.openxmlformats.org/officeDocument/2006/relationships/diagramColors" Target="../diagrams/colors8.xml"/><Relationship Id="rId15" Type="http://schemas.openxmlformats.org/officeDocument/2006/relationships/image" Target="../media/image56.png"/><Relationship Id="rId10" Type="http://schemas.openxmlformats.org/officeDocument/2006/relationships/image" Target="../media/image64.svg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53.png"/><Relationship Id="rId14" Type="http://schemas.openxmlformats.org/officeDocument/2006/relationships/image" Target="../media/image68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55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52.png"/><Relationship Id="rId12" Type="http://schemas.openxmlformats.org/officeDocument/2006/relationships/image" Target="../media/image66.svg"/><Relationship Id="rId2" Type="http://schemas.openxmlformats.org/officeDocument/2006/relationships/diagramData" Target="../diagrams/data9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11" Type="http://schemas.openxmlformats.org/officeDocument/2006/relationships/image" Target="../media/image54.png"/><Relationship Id="rId5" Type="http://schemas.openxmlformats.org/officeDocument/2006/relationships/diagramColors" Target="../diagrams/colors9.xml"/><Relationship Id="rId15" Type="http://schemas.openxmlformats.org/officeDocument/2006/relationships/image" Target="../media/image56.png"/><Relationship Id="rId10" Type="http://schemas.openxmlformats.org/officeDocument/2006/relationships/image" Target="../media/image64.svg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53.png"/><Relationship Id="rId14" Type="http://schemas.openxmlformats.org/officeDocument/2006/relationships/image" Target="../media/image68.sv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55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52.png"/><Relationship Id="rId12" Type="http://schemas.openxmlformats.org/officeDocument/2006/relationships/image" Target="../media/image66.svg"/><Relationship Id="rId2" Type="http://schemas.openxmlformats.org/officeDocument/2006/relationships/diagramData" Target="../diagrams/data10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0.xml"/><Relationship Id="rId11" Type="http://schemas.openxmlformats.org/officeDocument/2006/relationships/image" Target="../media/image54.png"/><Relationship Id="rId5" Type="http://schemas.openxmlformats.org/officeDocument/2006/relationships/diagramColors" Target="../diagrams/colors10.xml"/><Relationship Id="rId15" Type="http://schemas.openxmlformats.org/officeDocument/2006/relationships/image" Target="../media/image56.png"/><Relationship Id="rId10" Type="http://schemas.openxmlformats.org/officeDocument/2006/relationships/image" Target="../media/image64.svg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53.png"/><Relationship Id="rId14" Type="http://schemas.openxmlformats.org/officeDocument/2006/relationships/image" Target="../media/image68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55.png"/><Relationship Id="rId3" Type="http://schemas.openxmlformats.org/officeDocument/2006/relationships/diagramLayout" Target="../diagrams/layout11.xml"/><Relationship Id="rId7" Type="http://schemas.openxmlformats.org/officeDocument/2006/relationships/image" Target="../media/image52.png"/><Relationship Id="rId12" Type="http://schemas.openxmlformats.org/officeDocument/2006/relationships/image" Target="../media/image66.svg"/><Relationship Id="rId2" Type="http://schemas.openxmlformats.org/officeDocument/2006/relationships/diagramData" Target="../diagrams/data11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1.xml"/><Relationship Id="rId11" Type="http://schemas.openxmlformats.org/officeDocument/2006/relationships/image" Target="../media/image54.png"/><Relationship Id="rId5" Type="http://schemas.openxmlformats.org/officeDocument/2006/relationships/diagramColors" Target="../diagrams/colors11.xml"/><Relationship Id="rId15" Type="http://schemas.openxmlformats.org/officeDocument/2006/relationships/image" Target="../media/image56.png"/><Relationship Id="rId10" Type="http://schemas.openxmlformats.org/officeDocument/2006/relationships/image" Target="../media/image64.svg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53.png"/><Relationship Id="rId14" Type="http://schemas.openxmlformats.org/officeDocument/2006/relationships/image" Target="../media/image68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55.png"/><Relationship Id="rId3" Type="http://schemas.openxmlformats.org/officeDocument/2006/relationships/diagramLayout" Target="../diagrams/layout12.xml"/><Relationship Id="rId7" Type="http://schemas.openxmlformats.org/officeDocument/2006/relationships/image" Target="../media/image52.png"/><Relationship Id="rId12" Type="http://schemas.openxmlformats.org/officeDocument/2006/relationships/image" Target="../media/image66.svg"/><Relationship Id="rId2" Type="http://schemas.openxmlformats.org/officeDocument/2006/relationships/diagramData" Target="../diagrams/data12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2.xml"/><Relationship Id="rId11" Type="http://schemas.openxmlformats.org/officeDocument/2006/relationships/image" Target="../media/image54.png"/><Relationship Id="rId5" Type="http://schemas.openxmlformats.org/officeDocument/2006/relationships/diagramColors" Target="../diagrams/colors12.xml"/><Relationship Id="rId15" Type="http://schemas.openxmlformats.org/officeDocument/2006/relationships/image" Target="../media/image56.png"/><Relationship Id="rId10" Type="http://schemas.openxmlformats.org/officeDocument/2006/relationships/image" Target="../media/image64.svg"/><Relationship Id="rId4" Type="http://schemas.openxmlformats.org/officeDocument/2006/relationships/diagramQuickStyle" Target="../diagrams/quickStyle12.xml"/><Relationship Id="rId9" Type="http://schemas.openxmlformats.org/officeDocument/2006/relationships/image" Target="../media/image53.png"/><Relationship Id="rId14" Type="http://schemas.openxmlformats.org/officeDocument/2006/relationships/image" Target="../media/image68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13" Type="http://schemas.openxmlformats.org/officeDocument/2006/relationships/image" Target="../media/image55.png"/><Relationship Id="rId3" Type="http://schemas.openxmlformats.org/officeDocument/2006/relationships/diagramLayout" Target="../diagrams/layout13.xml"/><Relationship Id="rId7" Type="http://schemas.openxmlformats.org/officeDocument/2006/relationships/image" Target="../media/image52.png"/><Relationship Id="rId12" Type="http://schemas.openxmlformats.org/officeDocument/2006/relationships/image" Target="../media/image66.svg"/><Relationship Id="rId2" Type="http://schemas.openxmlformats.org/officeDocument/2006/relationships/diagramData" Target="../diagrams/data13.xml"/><Relationship Id="rId16" Type="http://schemas.openxmlformats.org/officeDocument/2006/relationships/image" Target="../media/image70.svg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3.xml"/><Relationship Id="rId11" Type="http://schemas.openxmlformats.org/officeDocument/2006/relationships/image" Target="../media/image54.png"/><Relationship Id="rId5" Type="http://schemas.openxmlformats.org/officeDocument/2006/relationships/diagramColors" Target="../diagrams/colors13.xml"/><Relationship Id="rId15" Type="http://schemas.openxmlformats.org/officeDocument/2006/relationships/image" Target="../media/image56.png"/><Relationship Id="rId10" Type="http://schemas.openxmlformats.org/officeDocument/2006/relationships/image" Target="../media/image64.svg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53.png"/><Relationship Id="rId14" Type="http://schemas.openxmlformats.org/officeDocument/2006/relationships/image" Target="../media/image68.sv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2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fr-FR" sz="6000" dirty="0" smtClean="0"/>
              <a:t>Webinaire</a:t>
            </a:r>
            <a:br>
              <a:rPr lang="fr-FR" sz="6000" dirty="0" smtClean="0"/>
            </a:br>
            <a:r>
              <a:rPr lang="fr-FR" sz="6000" dirty="0" smtClean="0"/>
              <a:t>Bonnes pratiques pour le contrôle et la mise à jour des PCRS Raster</a:t>
            </a:r>
            <a:endParaRPr lang="fr-FR" sz="60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19" y="5001889"/>
            <a:ext cx="3921710" cy="1451342"/>
          </a:xfrm>
          <a:prstGeom prst="rect">
            <a:avLst/>
          </a:prstGeom>
        </p:spPr>
      </p:pic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6853019" cy="1143000"/>
          </a:xfrm>
        </p:spPr>
        <p:txBody>
          <a:bodyPr/>
          <a:lstStyle/>
          <a:p>
            <a:pPr algn="ctr"/>
            <a:r>
              <a:rPr lang="fr-FR" b="1" dirty="0" smtClean="0"/>
              <a:t>29/06/2022</a:t>
            </a:r>
            <a:endParaRPr lang="fr-FR" b="1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438" y="4796063"/>
            <a:ext cx="3908119" cy="186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15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Prises de vues aériennes / images orientées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/>
              <a:t>Contrôle de l’aérotriangulation et de la </a:t>
            </a:r>
            <a:r>
              <a:rPr lang="fr-FR" i="1" dirty="0" smtClean="0"/>
              <a:t>stéréopréparation</a:t>
            </a:r>
            <a:endParaRPr lang="fr-FR" i="1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3623917200"/>
              </p:ext>
            </p:extLst>
          </p:nvPr>
        </p:nvGraphicFramePr>
        <p:xfrm>
          <a:off x="339717" y="2469930"/>
          <a:ext cx="4526572" cy="3011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034213"/>
              </p:ext>
            </p:extLst>
          </p:nvPr>
        </p:nvGraphicFramePr>
        <p:xfrm>
          <a:off x="5235438" y="2238702"/>
          <a:ext cx="3349625" cy="130530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063625">
                  <a:extLst>
                    <a:ext uri="{9D8B030D-6E8A-4147-A177-3AD203B41FA5}">
                      <a16:colId xmlns:a16="http://schemas.microsoft.com/office/drawing/2014/main" val="183327208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37252747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5246067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83330486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 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X (m)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Y (m)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Z (m)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676932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Moyenne des écarts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-0,013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-0,005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-0,001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847885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Écart-type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0,027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0,026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0,036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730816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EMQ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0,03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0,026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0,036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86175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Min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-0,054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-0,055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-0,107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464465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Max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0,084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0,063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0,08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69957266"/>
                  </a:ext>
                </a:extLst>
              </a:tr>
            </a:tbl>
          </a:graphicData>
        </a:graphic>
      </p:graphicFrame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379707"/>
              </p:ext>
            </p:extLst>
          </p:nvPr>
        </p:nvGraphicFramePr>
        <p:xfrm>
          <a:off x="4920712" y="4505217"/>
          <a:ext cx="4176002" cy="1371600"/>
        </p:xfrm>
        <a:graphic>
          <a:graphicData uri="http://schemas.openxmlformats.org/drawingml/2006/table">
            <a:tbl>
              <a:tblPr firstRow="1" firstCol="1">
                <a:tableStyleId>{7DF18680-E054-41AD-8BC1-D1AEF772440D}</a:tableStyleId>
              </a:tblPr>
              <a:tblGrid>
                <a:gridCol w="1261242">
                  <a:extLst>
                    <a:ext uri="{9D8B030D-6E8A-4147-A177-3AD203B41FA5}">
                      <a16:colId xmlns:a16="http://schemas.microsoft.com/office/drawing/2014/main" val="727561456"/>
                    </a:ext>
                  </a:extLst>
                </a:gridCol>
                <a:gridCol w="864788">
                  <a:extLst>
                    <a:ext uri="{9D8B030D-6E8A-4147-A177-3AD203B41FA5}">
                      <a16:colId xmlns:a16="http://schemas.microsoft.com/office/drawing/2014/main" val="258155775"/>
                    </a:ext>
                  </a:extLst>
                </a:gridCol>
                <a:gridCol w="683324">
                  <a:extLst>
                    <a:ext uri="{9D8B030D-6E8A-4147-A177-3AD203B41FA5}">
                      <a16:colId xmlns:a16="http://schemas.microsoft.com/office/drawing/2014/main" val="2905582997"/>
                    </a:ext>
                  </a:extLst>
                </a:gridCol>
                <a:gridCol w="683324">
                  <a:extLst>
                    <a:ext uri="{9D8B030D-6E8A-4147-A177-3AD203B41FA5}">
                      <a16:colId xmlns:a16="http://schemas.microsoft.com/office/drawing/2014/main" val="239547647"/>
                    </a:ext>
                  </a:extLst>
                </a:gridCol>
                <a:gridCol w="683324">
                  <a:extLst>
                    <a:ext uri="{9D8B030D-6E8A-4147-A177-3AD203B41FA5}">
                      <a16:colId xmlns:a16="http://schemas.microsoft.com/office/drawing/2014/main" val="17692954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 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Précision Nominale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Ecart moyen en position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Seuil S1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Seuil S2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564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Précision aérotriangulation en planimétrie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5,0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5,6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13,6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20,4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71848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Précision aérotriangulation en altitude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10,7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12,0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38,9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58,3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4556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70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Prises de vues aériennes / images orientées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/>
              <a:t>Contrôle de l’aérotriangulation et de la </a:t>
            </a:r>
            <a:r>
              <a:rPr lang="fr-FR" i="1" dirty="0" smtClean="0"/>
              <a:t>stéréopréparation</a:t>
            </a:r>
            <a:endParaRPr lang="fr-FR" i="1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674859720"/>
              </p:ext>
            </p:extLst>
          </p:nvPr>
        </p:nvGraphicFramePr>
        <p:xfrm>
          <a:off x="815944" y="2094789"/>
          <a:ext cx="7501000" cy="3605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oupe 5"/>
          <p:cNvGrpSpPr/>
          <p:nvPr/>
        </p:nvGrpSpPr>
        <p:grpSpPr>
          <a:xfrm>
            <a:off x="1975944" y="5971387"/>
            <a:ext cx="5959365" cy="566047"/>
            <a:chOff x="7005786" y="1574843"/>
            <a:chExt cx="1418580" cy="886613"/>
          </a:xfrm>
        </p:grpSpPr>
        <p:sp>
          <p:nvSpPr>
            <p:cNvPr id="8" name="Rectangle à coins arrondis 7"/>
            <p:cNvSpPr/>
            <p:nvPr/>
          </p:nvSpPr>
          <p:spPr>
            <a:xfrm>
              <a:off x="7005786" y="1574843"/>
              <a:ext cx="1418580" cy="88661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sp>
        <p:sp>
          <p:nvSpPr>
            <p:cNvPr id="9" name="ZoneTexte 8"/>
            <p:cNvSpPr txBox="1"/>
            <p:nvPr/>
          </p:nvSpPr>
          <p:spPr>
            <a:xfrm>
              <a:off x="7031754" y="1600811"/>
              <a:ext cx="1366644" cy="834677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32385" tIns="21590" rIns="32385" bIns="2159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700" kern="1200" dirty="0" smtClean="0"/>
                <a:t>Attention aux reprojections !</a:t>
              </a:r>
              <a:endParaRPr lang="fr-FR" sz="1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7738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638674"/>
          </a:xfrm>
        </p:spPr>
        <p:txBody>
          <a:bodyPr/>
          <a:lstStyle/>
          <a:p>
            <a:r>
              <a:rPr lang="fr-FR" dirty="0" smtClean="0"/>
              <a:t>Aérotriangulation – Points</a:t>
            </a:r>
            <a:endParaRPr lang="fr-FR" dirty="0"/>
          </a:p>
        </p:txBody>
      </p:sp>
      <p:pic>
        <p:nvPicPr>
          <p:cNvPr id="1026" name="Picture 2" descr="C:\Users\gvaltat\Desktop\Ongoing\000_En_rédaction\Webinaire\Images\Image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64" y="891407"/>
            <a:ext cx="8229601" cy="439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1412070" y="5504905"/>
            <a:ext cx="6628851" cy="736052"/>
          </a:xfrm>
        </p:spPr>
        <p:txBody>
          <a:bodyPr/>
          <a:lstStyle/>
          <a:p>
            <a:r>
              <a:rPr lang="fr-FR" dirty="0" smtClean="0">
                <a:solidFill>
                  <a:srgbClr val="002060"/>
                </a:solidFill>
              </a:rPr>
              <a:t>Annexe 4a : Modèle de fichier Excel lié aux exigences relatives à la production de points terrain</a:t>
            </a:r>
            <a:r>
              <a:rPr lang="fr-F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62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Prises de vues aériennes / images orientées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/>
              <a:t>Contrôle de l’aérotriangulation et de la </a:t>
            </a:r>
            <a:r>
              <a:rPr lang="fr-FR" i="1" dirty="0" smtClean="0"/>
              <a:t>stéréopréparation</a:t>
            </a:r>
            <a:endParaRPr lang="fr-FR" i="1" dirty="0"/>
          </a:p>
        </p:txBody>
      </p:sp>
      <p:pic>
        <p:nvPicPr>
          <p:cNvPr id="5" name="Image 4"/>
          <p:cNvPicPr/>
          <p:nvPr/>
        </p:nvPicPr>
        <p:blipFill>
          <a:blip r:embed="rId2"/>
          <a:stretch>
            <a:fillRect/>
          </a:stretch>
        </p:blipFill>
        <p:spPr>
          <a:xfrm>
            <a:off x="1809750" y="2461096"/>
            <a:ext cx="5513388" cy="331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8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930"/>
            <a:ext cx="9144000" cy="750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2615" y="2539990"/>
            <a:ext cx="8218488" cy="3060473"/>
          </a:xfrm>
        </p:spPr>
        <p:txBody>
          <a:bodyPr/>
          <a:lstStyle/>
          <a:p>
            <a:pPr algn="ctr"/>
            <a:r>
              <a:rPr lang="fr-FR" sz="3600" dirty="0" smtClean="0">
                <a:solidFill>
                  <a:schemeClr val="bg1"/>
                </a:solidFill>
              </a:rPr>
              <a:t>Fiche n°1</a:t>
            </a:r>
            <a:br>
              <a:rPr lang="fr-FR" sz="3600" dirty="0" smtClean="0">
                <a:solidFill>
                  <a:schemeClr val="bg1"/>
                </a:solidFill>
              </a:rPr>
            </a:br>
            <a:r>
              <a:rPr lang="fr-FR" sz="3600" dirty="0" smtClean="0">
                <a:solidFill>
                  <a:schemeClr val="bg1"/>
                </a:solidFill>
              </a:rPr>
              <a:t>Annexes 4 et 4a du standard</a:t>
            </a:r>
            <a:r>
              <a:rPr lang="fr-FR" sz="3600" dirty="0">
                <a:solidFill>
                  <a:schemeClr val="bg1"/>
                </a:solidFill>
              </a:rPr>
              <a:t/>
            </a:r>
            <a:br>
              <a:rPr lang="fr-FR" sz="3600" dirty="0">
                <a:solidFill>
                  <a:schemeClr val="bg1"/>
                </a:solidFill>
              </a:rPr>
            </a:br>
            <a:r>
              <a:rPr lang="fr-FR" sz="3600" dirty="0" smtClean="0">
                <a:solidFill>
                  <a:schemeClr val="bg1"/>
                </a:solidFill>
              </a:rPr>
              <a:t/>
            </a:r>
            <a:br>
              <a:rPr lang="fr-FR" sz="3600" dirty="0" smtClean="0">
                <a:solidFill>
                  <a:schemeClr val="bg1"/>
                </a:solidFill>
              </a:rPr>
            </a:br>
            <a:r>
              <a:rPr lang="fr-FR" sz="3600" dirty="0" smtClean="0">
                <a:solidFill>
                  <a:schemeClr val="bg1"/>
                </a:solidFill>
              </a:rPr>
              <a:t>Recommandations </a:t>
            </a:r>
            <a:r>
              <a:rPr lang="fr-FR" sz="3600" dirty="0">
                <a:solidFill>
                  <a:schemeClr val="bg1"/>
                </a:solidFill>
              </a:rPr>
              <a:t>pour </a:t>
            </a:r>
            <a:r>
              <a:rPr lang="fr-FR" sz="3600" dirty="0" smtClean="0">
                <a:solidFill>
                  <a:schemeClr val="bg1"/>
                </a:solidFill>
              </a:rPr>
              <a:t>le </a:t>
            </a:r>
            <a:br>
              <a:rPr lang="fr-FR" sz="3600" dirty="0" smtClean="0">
                <a:solidFill>
                  <a:schemeClr val="bg1"/>
                </a:solidFill>
              </a:rPr>
            </a:br>
            <a:r>
              <a:rPr lang="fr-FR" sz="3600" dirty="0" smtClean="0">
                <a:solidFill>
                  <a:schemeClr val="bg1"/>
                </a:solidFill>
              </a:rPr>
              <a:t>CONTRÔLE D’ACQUISITIONS MASSIVES</a:t>
            </a:r>
            <a:br>
              <a:rPr lang="fr-FR" sz="3600" dirty="0" smtClean="0">
                <a:solidFill>
                  <a:schemeClr val="bg1"/>
                </a:solidFill>
              </a:rPr>
            </a:br>
            <a:r>
              <a:rPr lang="fr-FR" sz="3600" dirty="0" smtClean="0">
                <a:solidFill>
                  <a:schemeClr val="bg1"/>
                </a:solidFill>
              </a:rPr>
              <a:t>D’ORTHOPHOTOGRAPHIE PCRS</a:t>
            </a:r>
            <a:r>
              <a:rPr lang="fr-FR" sz="3600" dirty="0">
                <a:solidFill>
                  <a:schemeClr val="bg1"/>
                </a:solidFill>
              </a:rPr>
              <a:t/>
            </a:r>
            <a:br>
              <a:rPr lang="fr-FR" sz="3600" dirty="0">
                <a:solidFill>
                  <a:schemeClr val="bg1"/>
                </a:solidFill>
              </a:rPr>
            </a:br>
            <a:r>
              <a:rPr lang="fr-FR" sz="3600" dirty="0" smtClean="0">
                <a:solidFill>
                  <a:schemeClr val="bg1"/>
                </a:solidFill>
              </a:rPr>
              <a:t>-</a:t>
            </a:r>
            <a:r>
              <a:rPr lang="fr-FR" sz="3600" u="sng" dirty="0" smtClean="0">
                <a:solidFill>
                  <a:schemeClr val="bg1"/>
                </a:solidFill>
              </a:rPr>
              <a:t/>
            </a:r>
            <a:br>
              <a:rPr lang="fr-FR" sz="3600" u="sng" dirty="0" smtClean="0">
                <a:solidFill>
                  <a:schemeClr val="bg1"/>
                </a:solidFill>
              </a:rPr>
            </a:br>
            <a:r>
              <a:rPr lang="fr-FR" sz="3600" u="sng" dirty="0" smtClean="0">
                <a:solidFill>
                  <a:schemeClr val="bg1"/>
                </a:solidFill>
              </a:rPr>
              <a:t>Orthophotographie</a:t>
            </a:r>
            <a:r>
              <a:rPr lang="fr-FR" dirty="0">
                <a:solidFill>
                  <a:schemeClr val="bg1"/>
                </a:solidFill>
              </a:rPr>
              <a:t>	</a:t>
            </a:r>
            <a:br>
              <a:rPr lang="fr-FR" dirty="0">
                <a:solidFill>
                  <a:schemeClr val="bg1"/>
                </a:solidFill>
              </a:rPr>
            </a:b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22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4303486" cy="870903"/>
          </a:xfrm>
        </p:spPr>
        <p:txBody>
          <a:bodyPr/>
          <a:lstStyle/>
          <a:p>
            <a:r>
              <a:rPr lang="fr-FR" dirty="0" smtClean="0"/>
              <a:t>Orthophotographie </a:t>
            </a:r>
            <a:br>
              <a:rPr lang="fr-FR" dirty="0" smtClean="0"/>
            </a:br>
            <a:r>
              <a:rPr lang="fr-FR" dirty="0" smtClean="0"/>
              <a:t>(Ortho)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9692" y="1864234"/>
            <a:ext cx="7922822" cy="4710737"/>
          </a:xfrm>
        </p:spPr>
        <p:txBody>
          <a:bodyPr/>
          <a:lstStyle/>
          <a:p>
            <a:r>
              <a:rPr lang="fr-FR" sz="2800" dirty="0" smtClean="0"/>
              <a:t>Image</a:t>
            </a:r>
            <a:r>
              <a:rPr lang="fr-FR" sz="2800" dirty="0"/>
              <a:t>, aérienne ou </a:t>
            </a:r>
            <a:r>
              <a:rPr lang="fr-FR" sz="2800" dirty="0" smtClean="0"/>
              <a:t>satellitaire</a:t>
            </a:r>
            <a:r>
              <a:rPr lang="fr-FR" sz="2800" dirty="0"/>
              <a:t>, </a:t>
            </a:r>
            <a:r>
              <a:rPr lang="fr-FR" sz="2800" dirty="0" smtClean="0"/>
              <a:t/>
            </a:r>
            <a:br>
              <a:rPr lang="fr-FR" sz="2800" dirty="0" smtClean="0"/>
            </a:br>
            <a:r>
              <a:rPr lang="fr-FR" sz="2800" dirty="0" smtClean="0"/>
              <a:t>superposable </a:t>
            </a:r>
            <a:r>
              <a:rPr lang="fr-FR" sz="2800" dirty="0"/>
              <a:t>à une </a:t>
            </a:r>
            <a:r>
              <a:rPr lang="fr-FR" sz="2800" dirty="0" smtClean="0"/>
              <a:t>carte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2600" dirty="0" smtClean="0"/>
              <a:t>Ortho-image classique, défauts </a:t>
            </a:r>
            <a:r>
              <a:rPr lang="fr-FR" sz="2600" u="sng" dirty="0"/>
              <a:t>géométriques</a:t>
            </a:r>
            <a:r>
              <a:rPr lang="fr-FR" sz="2600" dirty="0"/>
              <a:t> corrigés </a:t>
            </a:r>
            <a:r>
              <a:rPr lang="fr-FR" sz="2600" dirty="0" smtClean="0"/>
              <a:t>: </a:t>
            </a:r>
            <a:endParaRPr lang="fr-FR" sz="2600" dirty="0"/>
          </a:p>
          <a:p>
            <a:pPr marL="468000" lvl="1" indent="-1714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r-FR" sz="2600" dirty="0" smtClean="0"/>
              <a:t>distorsion </a:t>
            </a:r>
            <a:r>
              <a:rPr lang="fr-FR" sz="2600" dirty="0"/>
              <a:t>de l'objectif</a:t>
            </a:r>
          </a:p>
          <a:p>
            <a:pPr marL="468000" lvl="1" indent="-1714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r-FR" sz="2600" dirty="0" smtClean="0"/>
              <a:t>non </a:t>
            </a:r>
            <a:r>
              <a:rPr lang="fr-FR" sz="2600" dirty="0"/>
              <a:t>verticalité de l'axe de prise de vue</a:t>
            </a:r>
          </a:p>
          <a:p>
            <a:pPr marL="468000" lvl="1" indent="-1714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r-FR" sz="2600" dirty="0" smtClean="0"/>
              <a:t>rotondité </a:t>
            </a:r>
            <a:r>
              <a:rPr lang="fr-FR" sz="2600" dirty="0"/>
              <a:t>de la terre</a:t>
            </a:r>
          </a:p>
          <a:p>
            <a:pPr marL="468000" lvl="1" indent="-1714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r-FR" sz="2600" dirty="0" smtClean="0"/>
              <a:t>relief </a:t>
            </a:r>
            <a:r>
              <a:rPr lang="fr-FR" sz="2600" dirty="0"/>
              <a:t>du sol naturel.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2600" dirty="0" smtClean="0"/>
              <a:t>Ortho-image classique, défauts </a:t>
            </a:r>
            <a:r>
              <a:rPr lang="fr-FR" sz="2600" u="sng" dirty="0" smtClean="0"/>
              <a:t>radiométriques</a:t>
            </a:r>
            <a:r>
              <a:rPr lang="fr-FR" sz="2600" dirty="0" smtClean="0"/>
              <a:t> corrigés : </a:t>
            </a:r>
          </a:p>
          <a:p>
            <a:pPr marL="468000" lvl="1" indent="-1714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r-FR" sz="2600" dirty="0" smtClean="0"/>
              <a:t>défauts internes de l’image </a:t>
            </a:r>
          </a:p>
          <a:p>
            <a:pPr marL="468000" lvl="1" indent="-171450"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fr-FR" sz="2600" dirty="0" smtClean="0"/>
              <a:t>différences de conditions d’acquisition</a:t>
            </a:r>
          </a:p>
        </p:txBody>
      </p:sp>
      <p:pic>
        <p:nvPicPr>
          <p:cNvPr id="2050" name="Picture 2" descr="C:\Users\gvaltat\Desktop\Ongoing\000_En_rédaction\Webinaire\Images\Image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983" y="157114"/>
            <a:ext cx="4090988" cy="257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718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887311" y="1629103"/>
            <a:ext cx="4143629" cy="4666594"/>
          </a:xfrm>
          <a:prstGeom prst="rect">
            <a:avLst/>
          </a:prstGeom>
          <a:ln w="508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000" dirty="0" smtClean="0"/>
              <a:t>Orthophotographies</a:t>
            </a:r>
            <a:endParaRPr lang="fr-FR" sz="2000" dirty="0"/>
          </a:p>
        </p:txBody>
      </p:sp>
      <p:sp>
        <p:nvSpPr>
          <p:cNvPr id="5" name="Rectangle 4"/>
          <p:cNvSpPr/>
          <p:nvPr/>
        </p:nvSpPr>
        <p:spPr>
          <a:xfrm>
            <a:off x="101949" y="1629103"/>
            <a:ext cx="4785362" cy="466659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rtlCol="0" anchor="b"/>
          <a:lstStyle/>
          <a:p>
            <a:pPr algn="ctr"/>
            <a:r>
              <a:rPr lang="fr-FR" sz="2000" dirty="0"/>
              <a:t>Prises de vues aériennes / images orientées</a:t>
            </a:r>
            <a:endParaRPr lang="fr-FR" sz="2000" dirty="0" smtClean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Recommandations pour </a:t>
            </a:r>
            <a:r>
              <a:rPr lang="fr-FR" sz="2800" dirty="0" smtClean="0"/>
              <a:t>le contrôle d’acquisitions massives d’orthophotographies </a:t>
            </a:r>
            <a:r>
              <a:rPr lang="fr-FR" sz="2800" dirty="0"/>
              <a:t>PCRS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5029184"/>
              </p:ext>
            </p:extLst>
          </p:nvPr>
        </p:nvGraphicFramePr>
        <p:xfrm>
          <a:off x="101948" y="1418569"/>
          <a:ext cx="8928992" cy="3699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8410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Orthophotographie (raster</a:t>
            </a:r>
            <a:r>
              <a:rPr lang="fr-FR" dirty="0" smtClean="0"/>
              <a:t>) - Livrables</a:t>
            </a:r>
            <a:endParaRPr lang="fr-FR" dirty="0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628777"/>
            <a:ext cx="8218488" cy="736052"/>
          </a:xfrm>
        </p:spPr>
        <p:txBody>
          <a:bodyPr/>
          <a:lstStyle/>
          <a:p>
            <a:r>
              <a:rPr lang="fr-FR" dirty="0" smtClean="0"/>
              <a:t>Pour permettre un contrôle complet de la production, les livrables devront comporter toutes les informations requises.</a:t>
            </a:r>
          </a:p>
        </p:txBody>
      </p:sp>
      <p:grpSp>
        <p:nvGrpSpPr>
          <p:cNvPr id="5" name="Groupe 4"/>
          <p:cNvGrpSpPr/>
          <p:nvPr/>
        </p:nvGrpSpPr>
        <p:grpSpPr>
          <a:xfrm>
            <a:off x="120786" y="2634390"/>
            <a:ext cx="6408609" cy="1688105"/>
            <a:chOff x="3043" y="1693"/>
            <a:chExt cx="6408609" cy="1688105"/>
          </a:xfrm>
        </p:grpSpPr>
        <p:sp>
          <p:nvSpPr>
            <p:cNvPr id="6" name="Rectangle à coins arrondis 5"/>
            <p:cNvSpPr/>
            <p:nvPr/>
          </p:nvSpPr>
          <p:spPr>
            <a:xfrm>
              <a:off x="3043" y="1693"/>
              <a:ext cx="6408609" cy="168810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ectangle 8"/>
            <p:cNvSpPr/>
            <p:nvPr/>
          </p:nvSpPr>
          <p:spPr>
            <a:xfrm>
              <a:off x="52486" y="51136"/>
              <a:ext cx="6309723" cy="15892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2880" tIns="182880" rIns="182880" bIns="18288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4800" kern="1200" dirty="0" smtClean="0"/>
                <a:t>Dalles </a:t>
              </a:r>
              <a:endParaRPr lang="fr-FR" sz="4800" kern="1200" dirty="0"/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6835642" y="2624458"/>
            <a:ext cx="1695387" cy="1688105"/>
            <a:chOff x="6664432" y="1693"/>
            <a:chExt cx="1695387" cy="1688105"/>
          </a:xfrm>
        </p:grpSpPr>
        <p:sp>
          <p:nvSpPr>
            <p:cNvPr id="11" name="Rectangle à coins arrondis 10"/>
            <p:cNvSpPr/>
            <p:nvPr/>
          </p:nvSpPr>
          <p:spPr>
            <a:xfrm>
              <a:off x="6664432" y="1693"/>
              <a:ext cx="1695387" cy="168810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6713875" y="39261"/>
              <a:ext cx="1596501" cy="15892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2880" tIns="182880" rIns="182880" bIns="18288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4800" i="1" kern="1200" dirty="0" smtClean="0"/>
                <a:t>MNT</a:t>
              </a:r>
              <a:endParaRPr lang="fr-FR" sz="4800" i="1" kern="1200" dirty="0"/>
            </a:p>
          </p:txBody>
        </p:sp>
      </p:grpSp>
      <p:grpSp>
        <p:nvGrpSpPr>
          <p:cNvPr id="13" name="Groupe 12"/>
          <p:cNvGrpSpPr/>
          <p:nvPr/>
        </p:nvGrpSpPr>
        <p:grpSpPr>
          <a:xfrm>
            <a:off x="120786" y="4371938"/>
            <a:ext cx="1311283" cy="1750166"/>
            <a:chOff x="3043" y="1915247"/>
            <a:chExt cx="1311283" cy="1688105"/>
          </a:xfrm>
        </p:grpSpPr>
        <p:sp>
          <p:nvSpPr>
            <p:cNvPr id="14" name="Rectangle à coins arrondis 13"/>
            <p:cNvSpPr/>
            <p:nvPr/>
          </p:nvSpPr>
          <p:spPr>
            <a:xfrm>
              <a:off x="3043" y="1915247"/>
              <a:ext cx="1311283" cy="168810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41449" y="1953653"/>
              <a:ext cx="1234471" cy="16112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600" kern="1200" dirty="0" smtClean="0"/>
                <a:t>Graphe de mosaïquage</a:t>
              </a:r>
              <a:endParaRPr lang="fr-FR" sz="1600" kern="1200" dirty="0"/>
            </a:p>
          </p:txBody>
        </p:sp>
      </p:grpSp>
      <p:grpSp>
        <p:nvGrpSpPr>
          <p:cNvPr id="16" name="Groupe 15"/>
          <p:cNvGrpSpPr/>
          <p:nvPr/>
        </p:nvGrpSpPr>
        <p:grpSpPr>
          <a:xfrm>
            <a:off x="1530280" y="4370124"/>
            <a:ext cx="3112972" cy="668318"/>
            <a:chOff x="2267009" y="1852534"/>
            <a:chExt cx="2164582" cy="845859"/>
          </a:xfrm>
        </p:grpSpPr>
        <p:sp>
          <p:nvSpPr>
            <p:cNvPr id="17" name="Rectangle à coins arrondis 16"/>
            <p:cNvSpPr/>
            <p:nvPr/>
          </p:nvSpPr>
          <p:spPr>
            <a:xfrm>
              <a:off x="2267009" y="1852534"/>
              <a:ext cx="2164582" cy="84585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2291783" y="1877308"/>
              <a:ext cx="2115034" cy="7963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600" kern="1200" dirty="0" smtClean="0"/>
                <a:t>Rapports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600" kern="1200" dirty="0" smtClean="0"/>
                <a:t>Prestataire  --- Sous-traitant</a:t>
              </a:r>
              <a:endParaRPr lang="fr-FR" sz="1600" kern="1200" dirty="0"/>
            </a:p>
          </p:txBody>
        </p:sp>
      </p:grpSp>
      <p:grpSp>
        <p:nvGrpSpPr>
          <p:cNvPr id="19" name="Groupe 18"/>
          <p:cNvGrpSpPr/>
          <p:nvPr/>
        </p:nvGrpSpPr>
        <p:grpSpPr>
          <a:xfrm>
            <a:off x="1634315" y="5038442"/>
            <a:ext cx="1352326" cy="1083662"/>
            <a:chOff x="1821029" y="2485759"/>
            <a:chExt cx="1771896" cy="1083662"/>
          </a:xfrm>
        </p:grpSpPr>
        <p:sp>
          <p:nvSpPr>
            <p:cNvPr id="20" name="Rectangle à coins arrondis 19"/>
            <p:cNvSpPr/>
            <p:nvPr/>
          </p:nvSpPr>
          <p:spPr>
            <a:xfrm>
              <a:off x="1821029" y="2485759"/>
              <a:ext cx="1771896" cy="108366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ectangle 20"/>
            <p:cNvSpPr/>
            <p:nvPr/>
          </p:nvSpPr>
          <p:spPr>
            <a:xfrm>
              <a:off x="1852768" y="2517498"/>
              <a:ext cx="1708418" cy="10201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600" kern="1200" dirty="0" smtClean="0"/>
                <a:t>Fin d’orthophotographie</a:t>
              </a:r>
              <a:endParaRPr lang="fr-FR" sz="1600" kern="1200" dirty="0"/>
            </a:p>
          </p:txBody>
        </p:sp>
      </p:grpSp>
      <p:sp>
        <p:nvSpPr>
          <p:cNvPr id="24" name="Rectangle 23"/>
          <p:cNvSpPr/>
          <p:nvPr/>
        </p:nvSpPr>
        <p:spPr>
          <a:xfrm>
            <a:off x="3097018" y="5084519"/>
            <a:ext cx="1297918" cy="100627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r-FR" sz="1600" kern="1200" dirty="0" smtClean="0"/>
              <a:t>Recette de fin d’orthophotographie</a:t>
            </a:r>
            <a:endParaRPr lang="fr-FR" sz="1600" kern="1200" dirty="0"/>
          </a:p>
        </p:txBody>
      </p:sp>
      <p:grpSp>
        <p:nvGrpSpPr>
          <p:cNvPr id="28" name="Groupe 27"/>
          <p:cNvGrpSpPr/>
          <p:nvPr/>
        </p:nvGrpSpPr>
        <p:grpSpPr>
          <a:xfrm>
            <a:off x="6813060" y="4377153"/>
            <a:ext cx="1668526" cy="1752335"/>
            <a:chOff x="7188239" y="1916941"/>
            <a:chExt cx="1409221" cy="1688105"/>
          </a:xfrm>
        </p:grpSpPr>
        <p:sp>
          <p:nvSpPr>
            <p:cNvPr id="29" name="Rectangle à coins arrondis 28"/>
            <p:cNvSpPr/>
            <p:nvPr/>
          </p:nvSpPr>
          <p:spPr>
            <a:xfrm>
              <a:off x="7188239" y="1916941"/>
              <a:ext cx="1409221" cy="168810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fr-FR" i="1" dirty="0" smtClean="0"/>
                <a:t>Obligation sur le résultat final, pas de contrainte sur MNT utilisé</a:t>
              </a:r>
              <a:endParaRPr lang="fr-FR" i="1" dirty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229514" y="1958216"/>
              <a:ext cx="1326671" cy="16055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500" kern="1200" dirty="0"/>
            </a:p>
          </p:txBody>
        </p:sp>
      </p:grpSp>
      <p:grpSp>
        <p:nvGrpSpPr>
          <p:cNvPr id="31" name="Groupe 30"/>
          <p:cNvGrpSpPr/>
          <p:nvPr/>
        </p:nvGrpSpPr>
        <p:grpSpPr>
          <a:xfrm>
            <a:off x="4747876" y="4370125"/>
            <a:ext cx="1781519" cy="1751980"/>
            <a:chOff x="5842165" y="1793691"/>
            <a:chExt cx="1781519" cy="1751980"/>
          </a:xfrm>
        </p:grpSpPr>
        <p:sp>
          <p:nvSpPr>
            <p:cNvPr id="32" name="Rectangle à coins arrondis 31"/>
            <p:cNvSpPr/>
            <p:nvPr/>
          </p:nvSpPr>
          <p:spPr>
            <a:xfrm>
              <a:off x="5842165" y="1793691"/>
              <a:ext cx="1781519" cy="175198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5891608" y="1907008"/>
              <a:ext cx="1682633" cy="15892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600" kern="1200" dirty="0" smtClean="0"/>
                <a:t>Tableau d’assemblage numérique (TA)</a:t>
              </a:r>
              <a:endParaRPr lang="fr-FR" sz="1600" kern="1200" dirty="0"/>
            </a:p>
          </p:txBody>
        </p:sp>
      </p:grpSp>
      <p:grpSp>
        <p:nvGrpSpPr>
          <p:cNvPr id="34" name="Groupe 33"/>
          <p:cNvGrpSpPr/>
          <p:nvPr/>
        </p:nvGrpSpPr>
        <p:grpSpPr>
          <a:xfrm>
            <a:off x="3177596" y="5045826"/>
            <a:ext cx="1352326" cy="1083662"/>
            <a:chOff x="1821029" y="2485759"/>
            <a:chExt cx="1771896" cy="1083662"/>
          </a:xfrm>
        </p:grpSpPr>
        <p:sp>
          <p:nvSpPr>
            <p:cNvPr id="35" name="Rectangle à coins arrondis 34"/>
            <p:cNvSpPr/>
            <p:nvPr/>
          </p:nvSpPr>
          <p:spPr>
            <a:xfrm>
              <a:off x="1821029" y="2485759"/>
              <a:ext cx="1771896" cy="108366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Rectangle 35"/>
            <p:cNvSpPr/>
            <p:nvPr/>
          </p:nvSpPr>
          <p:spPr>
            <a:xfrm>
              <a:off x="1852768" y="2517498"/>
              <a:ext cx="1708418" cy="10201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600" kern="1200" dirty="0" smtClean="0"/>
                <a:t>Recette de fin d’orthophotographie</a:t>
              </a:r>
              <a:endParaRPr lang="fr-FR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55742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5910" y="169590"/>
            <a:ext cx="8218488" cy="725760"/>
          </a:xfrm>
        </p:spPr>
        <p:txBody>
          <a:bodyPr/>
          <a:lstStyle/>
          <a:p>
            <a:pPr algn="ctr"/>
            <a:r>
              <a:rPr lang="fr-FR" dirty="0"/>
              <a:t>F</a:t>
            </a:r>
            <a:r>
              <a:rPr lang="fr-FR" dirty="0" smtClean="0"/>
              <a:t>abrication d’une orthophotographie classique</a:t>
            </a:r>
            <a:endParaRPr lang="fr-FR" dirty="0">
              <a:solidFill>
                <a:srgbClr val="FF0000"/>
              </a:solidFill>
            </a:endParaRPr>
          </a:p>
        </p:txBody>
      </p:sp>
      <p:pic>
        <p:nvPicPr>
          <p:cNvPr id="2108" name="Picture 60" descr="C:\Users\gvaltat\Desktop\Ongoing\000_En_rédaction\Webinaire\Images\Image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0" y="1295401"/>
            <a:ext cx="8991816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09" name="Picture 61" descr="C:\Users\gvaltat\Desktop\Ongoing\000_En_rédaction\Webinaire\Images\Image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9" y="1314452"/>
            <a:ext cx="8991817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0" name="Picture 62" descr="C:\Users\gvaltat\Desktop\Ongoing\000_En_rédaction\Webinaire\Images\Image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96" y="1314452"/>
            <a:ext cx="885939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1" name="Picture 63" descr="C:\Users\gvaltat\Desktop\Ongoing\000_En_rédaction\Webinaire\Images\Image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95" y="1295402"/>
            <a:ext cx="885939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2" name="Picture 64" descr="C:\Users\gvaltat\Desktop\Ongoing\000_En_rédaction\Webinaire\Images\Image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8" y="1295401"/>
            <a:ext cx="8991818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3" name="Picture 65" descr="C:\Users\gvaltat\Desktop\Ongoing\000_En_rédaction\Webinaire\Images\Image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7" y="1295401"/>
            <a:ext cx="8991818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4" name="Picture 66" descr="C:\Users\gvaltat\Desktop\Ongoing\000_En_rédaction\Webinaire\Images\Image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1" y="1314452"/>
            <a:ext cx="8954963" cy="462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5" name="Picture 67" descr="C:\Users\gvaltat\Desktop\Ongoing\000_En_rédaction\Webinaire\Images\Image3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03" y="1314451"/>
            <a:ext cx="8994529" cy="4629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6" name="Picture 68" descr="C:\Users\gvaltat\Desktop\Ongoing\000_En_rédaction\Webinaire\Images\Image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618" y="1295401"/>
            <a:ext cx="9031544" cy="464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17" name="Picture 69" descr="C:\Users\gvaltat\Desktop\Ongoing\000_En_rédaction\Webinaire\Images\Image1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02" y="1314452"/>
            <a:ext cx="8994527" cy="462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57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750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750"/>
                                        <p:tgtEl>
                                          <p:spTgt spid="2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750"/>
                                        <p:tgtEl>
                                          <p:spTgt spid="2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750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/>
                                        <p:tgtEl>
                                          <p:spTgt spid="2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750"/>
                                        <p:tgtEl>
                                          <p:spTgt spid="2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750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50"/>
                                        <p:tgtEl>
                                          <p:spTgt spid="2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750"/>
                                        <p:tgtEl>
                                          <p:spTgt spid="2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750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50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750"/>
                                        <p:tgtEl>
                                          <p:spTgt spid="2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750"/>
                                        <p:tgtEl>
                                          <p:spTgt spid="2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750"/>
                                        <p:tgtEl>
                                          <p:spTgt spid="2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750"/>
                                        <p:tgtEl>
                                          <p:spTgt spid="2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750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750"/>
                                        <p:tgtEl>
                                          <p:spTgt spid="2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750"/>
                                        <p:tgtEl>
                                          <p:spTgt spid="2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750"/>
                                        <p:tgtEl>
                                          <p:spTgt spid="2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750"/>
                                        <p:tgtEl>
                                          <p:spTgt spid="2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750"/>
                                        <p:tgtEl>
                                          <p:spTgt spid="2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750"/>
                                        <p:tgtEl>
                                          <p:spTgt spid="2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750"/>
                                        <p:tgtEl>
                                          <p:spTgt spid="2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750"/>
                                        <p:tgtEl>
                                          <p:spTgt spid="2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750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750"/>
                                        <p:tgtEl>
                                          <p:spTgt spid="2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750"/>
                                        <p:tgtEl>
                                          <p:spTgt spid="2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158" y="2162630"/>
            <a:ext cx="6531083" cy="4166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627437"/>
          </a:xfrm>
        </p:spPr>
        <p:txBody>
          <a:bodyPr/>
          <a:lstStyle/>
          <a:p>
            <a:r>
              <a:rPr lang="fr-FR" dirty="0" smtClean="0"/>
              <a:t>Orthophotographie PCRS image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8" y="1032388"/>
            <a:ext cx="8469087" cy="528975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PCRS raster = ortho « technique </a:t>
            </a:r>
            <a:r>
              <a:rPr lang="fr-FR" dirty="0" smtClean="0"/>
              <a:t>»  </a:t>
            </a:r>
            <a:br>
              <a:rPr lang="fr-FR" dirty="0" smtClean="0"/>
            </a:br>
            <a:r>
              <a:rPr lang="fr-FR" dirty="0" smtClean="0">
                <a:sym typeface="Wingdings" panose="05000000000000000000" pitchFamily="2" charset="2"/>
              </a:rPr>
              <a:t></a:t>
            </a:r>
            <a:r>
              <a:rPr lang="fr-FR" dirty="0" smtClean="0"/>
              <a:t>Moindre </a:t>
            </a:r>
            <a:r>
              <a:rPr lang="fr-FR" dirty="0"/>
              <a:t>importance de la radiométrie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smtClean="0"/>
              <a:t>5cm </a:t>
            </a:r>
            <a:r>
              <a:rPr lang="fr-FR" dirty="0"/>
              <a:t>de </a:t>
            </a:r>
            <a:r>
              <a:rPr lang="fr-FR" dirty="0" smtClean="0"/>
              <a:t>résolution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RVB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Dévers &lt; 20</a:t>
            </a:r>
            <a:r>
              <a:rPr lang="fr-FR" dirty="0" smtClean="0"/>
              <a:t>%</a:t>
            </a:r>
          </a:p>
          <a:p>
            <a:endParaRPr lang="fr-FR" dirty="0"/>
          </a:p>
        </p:txBody>
      </p:sp>
      <p:sp>
        <p:nvSpPr>
          <p:cNvPr id="11" name="Espace réservé du contenu 6"/>
          <p:cNvSpPr txBox="1">
            <a:spLocks/>
          </p:cNvSpPr>
          <p:nvPr/>
        </p:nvSpPr>
        <p:spPr>
          <a:xfrm>
            <a:off x="190005" y="4413819"/>
            <a:ext cx="2007819" cy="1112748"/>
          </a:xfrm>
          <a:prstGeom prst="rect">
            <a:avLst/>
          </a:prstGeom>
        </p:spPr>
        <p:txBody>
          <a:bodyPr vert="horz" lIns="36000" tIns="0" rIns="36000" bIns="0" rtlCol="0">
            <a:noAutofit/>
          </a:bodyPr>
          <a:lstStyle>
            <a:lvl1pPr marL="0" indent="0" algn="l" defTabSz="914436" rtl="0" eaLnBrk="1" latinLnBrk="0" hangingPunct="1">
              <a:lnSpc>
                <a:spcPct val="90000"/>
              </a:lnSpc>
              <a:spcBef>
                <a:spcPts val="1200"/>
              </a:spcBef>
              <a:buFontTx/>
              <a:buNone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8" indent="-216008" algn="l" defTabSz="914436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Tx/>
              <a:buBlip>
                <a:blip r:embed="rId3"/>
              </a:buBlip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26" indent="-180007" algn="l" defTabSz="914436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34" indent="179395" algn="l" defTabSz="914436" rtl="0" eaLnBrk="1" latinLnBrk="0" hangingPunct="1">
              <a:lnSpc>
                <a:spcPct val="90000"/>
              </a:lnSpc>
              <a:spcBef>
                <a:spcPts val="300"/>
              </a:spcBef>
              <a:buClr>
                <a:schemeClr val="bg2"/>
              </a:buClr>
              <a:buSzPct val="70000"/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701" indent="-228609" algn="l" defTabSz="91443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918" indent="-228609" algn="l" defTabSz="91443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137" indent="-228609" algn="l" defTabSz="91443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356" indent="-228609" algn="l" defTabSz="91443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b="1" dirty="0" smtClean="0">
                <a:solidFill>
                  <a:schemeClr val="tx1"/>
                </a:solidFill>
              </a:rPr>
              <a:t>TA &amp;</a:t>
            </a:r>
            <a:br>
              <a:rPr lang="fr-FR" sz="2000" b="1" dirty="0" smtClean="0">
                <a:solidFill>
                  <a:schemeClr val="tx1"/>
                </a:solidFill>
              </a:rPr>
            </a:br>
            <a:r>
              <a:rPr lang="fr-FR" sz="2000" b="1" dirty="0" smtClean="0">
                <a:solidFill>
                  <a:schemeClr val="tx1"/>
                </a:solidFill>
              </a:rPr>
              <a:t>graphe de mosaïquage</a:t>
            </a:r>
          </a:p>
        </p:txBody>
      </p:sp>
    </p:spTree>
    <p:extLst>
      <p:ext uri="{BB962C8B-B14F-4D97-AF65-F5344CB8AC3E}">
        <p14:creationId xmlns:p14="http://schemas.microsoft.com/office/powerpoint/2010/main" val="105040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Ordre du jour du webinaire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smtClean="0"/>
              <a:t>Rappel </a:t>
            </a:r>
            <a:r>
              <a:rPr lang="fr-FR" dirty="0"/>
              <a:t>du cadre GT Accompagnement </a:t>
            </a:r>
            <a:r>
              <a:rPr lang="fr-FR" dirty="0" smtClean="0"/>
              <a:t>PCRS</a:t>
            </a:r>
            <a:r>
              <a:rPr lang="fr-FR" dirty="0"/>
              <a:t/>
            </a:r>
            <a:br>
              <a:rPr lang="fr-FR" dirty="0"/>
            </a:br>
            <a:r>
              <a:rPr lang="fr-FR" dirty="0" smtClean="0"/>
              <a:t>&amp;</a:t>
            </a:r>
            <a:br>
              <a:rPr lang="fr-FR" dirty="0" smtClean="0"/>
            </a:br>
            <a:r>
              <a:rPr lang="fr-FR" dirty="0" smtClean="0"/>
              <a:t>Périmètres </a:t>
            </a:r>
            <a:r>
              <a:rPr lang="fr-FR" dirty="0"/>
              <a:t>des 2 fiches – G. Malard </a:t>
            </a:r>
            <a:r>
              <a:rPr lang="fr-FR" dirty="0" smtClean="0"/>
              <a:t>(5‘)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smtClean="0"/>
              <a:t>Prises de vues aériennes / images orientées – G. Malard (20’)</a:t>
            </a:r>
          </a:p>
          <a:p>
            <a:pPr marL="558908" lvl="2" indent="-342900">
              <a:buFont typeface="Wingdings" panose="05000000000000000000" pitchFamily="2" charset="2"/>
              <a:buChar char="Ø"/>
            </a:pPr>
            <a:r>
              <a:rPr lang="fr-FR" sz="2400" dirty="0" smtClean="0">
                <a:solidFill>
                  <a:schemeClr val="accent1"/>
                </a:solidFill>
              </a:rPr>
              <a:t>Questions </a:t>
            </a:r>
            <a:r>
              <a:rPr lang="fr-FR" sz="2400" dirty="0">
                <a:solidFill>
                  <a:schemeClr val="accent1"/>
                </a:solidFill>
              </a:rPr>
              <a:t>(15’)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Orthophotographies – G. Valtat (20’)</a:t>
            </a:r>
          </a:p>
          <a:p>
            <a:pPr marL="558908" lvl="2" indent="-342900"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chemeClr val="accent1"/>
                </a:solidFill>
              </a:rPr>
              <a:t>Questions (15’)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Mise à jour du PCRS raster – S. Gaillac (20’)</a:t>
            </a:r>
          </a:p>
          <a:p>
            <a:pPr marL="558908" lvl="2" indent="-342900">
              <a:buFont typeface="Wingdings" panose="05000000000000000000" pitchFamily="2" charset="2"/>
              <a:buChar char="Ø"/>
            </a:pPr>
            <a:r>
              <a:rPr lang="fr-FR" sz="2400" dirty="0">
                <a:solidFill>
                  <a:schemeClr val="accent1"/>
                </a:solidFill>
              </a:rPr>
              <a:t>Questions </a:t>
            </a:r>
            <a:r>
              <a:rPr lang="fr-FR" sz="2400" dirty="0" smtClean="0">
                <a:solidFill>
                  <a:schemeClr val="accent1"/>
                </a:solidFill>
              </a:rPr>
              <a:t>(20’)</a:t>
            </a:r>
            <a:endParaRPr lang="fr-FR" sz="2400" dirty="0">
              <a:solidFill>
                <a:srgbClr val="FF0000"/>
              </a:solidFill>
            </a:endParaRPr>
          </a:p>
          <a:p>
            <a:r>
              <a:rPr lang="fr-FR" dirty="0" smtClean="0"/>
              <a:t>             </a:t>
            </a:r>
            <a:endParaRPr lang="fr-FR" dirty="0"/>
          </a:p>
        </p:txBody>
      </p:sp>
      <p:sp>
        <p:nvSpPr>
          <p:cNvPr id="6" name="Espace réservé du contenu 4"/>
          <p:cNvSpPr txBox="1">
            <a:spLocks/>
          </p:cNvSpPr>
          <p:nvPr/>
        </p:nvSpPr>
        <p:spPr>
          <a:xfrm>
            <a:off x="2551112" y="5729059"/>
            <a:ext cx="6447745" cy="454022"/>
          </a:xfrm>
          <a:prstGeom prst="rect">
            <a:avLst/>
          </a:prstGeom>
        </p:spPr>
        <p:txBody>
          <a:bodyPr vert="horz" lIns="36000" tIns="0" rIns="36000" bIns="0" rtlCol="0">
            <a:normAutofit/>
          </a:bodyPr>
          <a:lstStyle>
            <a:lvl1pPr marL="0" indent="0" algn="l" defTabSz="914436" rtl="0" eaLnBrk="1" latinLnBrk="0" hangingPunct="1">
              <a:lnSpc>
                <a:spcPct val="90000"/>
              </a:lnSpc>
              <a:spcBef>
                <a:spcPts val="1200"/>
              </a:spcBef>
              <a:buFontTx/>
              <a:buNone/>
              <a:defRPr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36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16008" indent="-216008" algn="l" defTabSz="914436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Tx/>
              <a:buBlip>
                <a:blip r:embed="rId2"/>
              </a:buBlip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48026" indent="-180007" algn="l" defTabSz="914436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ct val="70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28034" indent="179395" algn="l" defTabSz="914436" rtl="0" eaLnBrk="1" latinLnBrk="0" hangingPunct="1">
              <a:lnSpc>
                <a:spcPct val="90000"/>
              </a:lnSpc>
              <a:spcBef>
                <a:spcPts val="300"/>
              </a:spcBef>
              <a:buClr>
                <a:schemeClr val="bg2"/>
              </a:buClr>
              <a:buSzPct val="7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701" indent="-228609" algn="l" defTabSz="91443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918" indent="-228609" algn="l" defTabSz="91443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137" indent="-228609" algn="l" defTabSz="91443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356" indent="-228609" algn="l" defTabSz="91443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>
                <a:solidFill>
                  <a:srgbClr val="002060"/>
                </a:solidFill>
              </a:rPr>
              <a:t>Sources : </a:t>
            </a:r>
            <a:r>
              <a:rPr lang="fr-FR" dirty="0">
                <a:solidFill>
                  <a:srgbClr val="0070C0"/>
                </a:solidFill>
                <a:hlinkClick r:id="rId4"/>
              </a:rPr>
              <a:t>http://cnig.gouv.fr/?page_id=11745</a:t>
            </a:r>
            <a:r>
              <a:rPr lang="fr-FR" dirty="0" smtClean="0"/>
              <a:t>           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04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627437"/>
          </a:xfrm>
        </p:spPr>
        <p:txBody>
          <a:bodyPr/>
          <a:lstStyle/>
          <a:p>
            <a:r>
              <a:rPr lang="fr-FR" dirty="0" smtClean="0"/>
              <a:t>Note sur l’ortho vraie (</a:t>
            </a:r>
            <a:r>
              <a:rPr lang="fr-FR" i="1" dirty="0" smtClean="0"/>
              <a:t>True ortho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841" y="5002552"/>
            <a:ext cx="4020457" cy="1811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59" y="1137784"/>
            <a:ext cx="3209925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582" y="1137783"/>
            <a:ext cx="2906496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4520" y="3848796"/>
            <a:ext cx="3265714" cy="2215991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fr-FR" sz="2400" b="1" dirty="0" smtClean="0"/>
              <a:t>Ortho classique</a:t>
            </a:r>
            <a:endParaRPr lang="fr-FR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 smtClean="0"/>
              <a:t>Besoin d’un MNT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 smtClean="0"/>
              <a:t>Visibilité sur une partie des </a:t>
            </a:r>
            <a:r>
              <a:rPr lang="fr-FR" sz="2400" dirty="0" smtClean="0">
                <a:solidFill>
                  <a:srgbClr val="FF0000"/>
                </a:solidFill>
              </a:rPr>
              <a:t>façades</a:t>
            </a:r>
            <a:endParaRPr lang="fr-FR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Graphe mosaïquage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dirty="0" smtClean="0"/>
          </a:p>
        </p:txBody>
      </p:sp>
      <p:sp>
        <p:nvSpPr>
          <p:cNvPr id="8" name="ZoneTexte 7"/>
          <p:cNvSpPr txBox="1"/>
          <p:nvPr/>
        </p:nvSpPr>
        <p:spPr>
          <a:xfrm>
            <a:off x="5658068" y="3841537"/>
            <a:ext cx="3471418" cy="2646878"/>
          </a:xfrm>
          <a:prstGeom prst="rect">
            <a:avLst/>
          </a:prstGeom>
          <a:noFill/>
        </p:spPr>
        <p:txBody>
          <a:bodyPr wrap="square" lIns="36000" tIns="0" rIns="36000" bIns="0" rtlCol="0">
            <a:spAutoFit/>
          </a:bodyPr>
          <a:lstStyle/>
          <a:p>
            <a:r>
              <a:rPr lang="fr-FR" sz="2400" b="1" dirty="0" smtClean="0"/>
              <a:t>Ortho vraie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 smtClean="0"/>
              <a:t>Corrélation automatique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 smtClean="0"/>
              <a:t>Pas besoin de MNT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 smtClean="0"/>
              <a:t>Qualité dépend de celle du MNS de corrélation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400" dirty="0" smtClean="0"/>
          </a:p>
          <a:p>
            <a:endParaRPr lang="fr-FR" sz="1400" dirty="0" smtClean="0"/>
          </a:p>
        </p:txBody>
      </p:sp>
      <p:cxnSp>
        <p:nvCxnSpPr>
          <p:cNvPr id="6" name="Connecteur droit avec flèche 5"/>
          <p:cNvCxnSpPr/>
          <p:nvPr/>
        </p:nvCxnSpPr>
        <p:spPr>
          <a:xfrm flipV="1">
            <a:off x="1937657" y="2336800"/>
            <a:ext cx="776514" cy="10450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1937657" y="1843314"/>
            <a:ext cx="154220" cy="153851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003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627437"/>
          </a:xfrm>
        </p:spPr>
        <p:txBody>
          <a:bodyPr/>
          <a:lstStyle/>
          <a:p>
            <a:r>
              <a:rPr lang="fr-FR" dirty="0" smtClean="0"/>
              <a:t>Orthophotographie - contrôles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199" y="1032388"/>
            <a:ext cx="7428272" cy="5289754"/>
          </a:xfrm>
        </p:spPr>
        <p:txBody>
          <a:bodyPr/>
          <a:lstStyle/>
          <a:p>
            <a:r>
              <a:rPr lang="fr-FR" sz="2600" u="sng" dirty="0" smtClean="0"/>
              <a:t>Contrôles « visuels 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600" dirty="0" smtClean="0"/>
              <a:t>Exhaustivité des livrables (rapports,…)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600" dirty="0" smtClean="0"/>
              <a:t>Respect du nommage des orthos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600" dirty="0" smtClean="0"/>
              <a:t>Cisaillement des bâtiments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600" dirty="0" smtClean="0"/>
              <a:t>…</a:t>
            </a:r>
          </a:p>
          <a:p>
            <a:r>
              <a:rPr lang="fr-FR" sz="2600" u="sng" dirty="0" smtClean="0"/>
              <a:t>Contrôles « techniques 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600" dirty="0" smtClean="0"/>
              <a:t>Précision planimétrique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600" dirty="0" smtClean="0"/>
              <a:t>Respect des devers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600" dirty="0" smtClean="0"/>
              <a:t>Présence de nuages (automatisation possible)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600" dirty="0" smtClean="0"/>
              <a:t>…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759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449989"/>
          </a:xfrm>
        </p:spPr>
        <p:txBody>
          <a:bodyPr/>
          <a:lstStyle/>
          <a:p>
            <a:r>
              <a:rPr lang="fr-FR" dirty="0" smtClean="0"/>
              <a:t>Orthophotographie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899886"/>
            <a:ext cx="8218488" cy="5265965"/>
          </a:xfrm>
        </p:spPr>
        <p:txBody>
          <a:bodyPr/>
          <a:lstStyle/>
          <a:p>
            <a:r>
              <a:rPr lang="fr-FR" i="1" dirty="0" smtClean="0"/>
              <a:t>Zoom sur contrôle </a:t>
            </a:r>
            <a:r>
              <a:rPr lang="fr-FR" i="1" dirty="0"/>
              <a:t>de </a:t>
            </a:r>
            <a:r>
              <a:rPr lang="fr-FR" i="1" dirty="0" smtClean="0"/>
              <a:t>la </a:t>
            </a:r>
            <a:r>
              <a:rPr lang="fr-FR" b="1" i="1" dirty="0" smtClean="0"/>
              <a:t>qualité visuelle </a:t>
            </a:r>
            <a:r>
              <a:rPr lang="fr-FR" i="1" dirty="0" smtClean="0"/>
              <a:t>et </a:t>
            </a:r>
            <a:r>
              <a:rPr lang="fr-FR" i="1" dirty="0"/>
              <a:t>de la </a:t>
            </a:r>
            <a:r>
              <a:rPr lang="fr-FR" b="1" i="1" dirty="0" smtClean="0"/>
              <a:t>précision</a:t>
            </a:r>
            <a:endParaRPr lang="fr-FR" b="1" i="1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4060279220"/>
              </p:ext>
            </p:extLst>
          </p:nvPr>
        </p:nvGraphicFramePr>
        <p:xfrm>
          <a:off x="203200" y="1427132"/>
          <a:ext cx="8723086" cy="47559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838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627437"/>
          </a:xfrm>
        </p:spPr>
        <p:txBody>
          <a:bodyPr/>
          <a:lstStyle/>
          <a:p>
            <a:r>
              <a:rPr lang="fr-FR" dirty="0" smtClean="0"/>
              <a:t>Exemple de contrôle – cisaillement de bâtiments</a:t>
            </a:r>
            <a:endParaRPr lang="fr-FR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2" y="1799772"/>
            <a:ext cx="4443065" cy="3989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987" y="1799772"/>
            <a:ext cx="4429255" cy="3989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Connecteur droit avec flèche 3"/>
          <p:cNvCxnSpPr/>
          <p:nvPr/>
        </p:nvCxnSpPr>
        <p:spPr>
          <a:xfrm>
            <a:off x="551543" y="3091543"/>
            <a:ext cx="1204686" cy="37737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66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627437"/>
          </a:xfrm>
        </p:spPr>
        <p:txBody>
          <a:bodyPr/>
          <a:lstStyle/>
          <a:p>
            <a:r>
              <a:rPr lang="fr-FR" dirty="0" smtClean="0"/>
              <a:t>Exemple </a:t>
            </a:r>
            <a:r>
              <a:rPr lang="fr-FR" dirty="0"/>
              <a:t>de contrôle – cisaillement </a:t>
            </a:r>
            <a:r>
              <a:rPr lang="fr-FR" dirty="0" smtClean="0"/>
              <a:t>d’un axe</a:t>
            </a:r>
            <a:endParaRPr lang="fr-F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203598"/>
            <a:ext cx="8632735" cy="3568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Connecteur droit avec flèche 4"/>
          <p:cNvCxnSpPr/>
          <p:nvPr/>
        </p:nvCxnSpPr>
        <p:spPr>
          <a:xfrm flipH="1">
            <a:off x="4423870" y="1451429"/>
            <a:ext cx="714187" cy="94342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19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627437"/>
          </a:xfrm>
        </p:spPr>
        <p:txBody>
          <a:bodyPr/>
          <a:lstStyle/>
          <a:p>
            <a:r>
              <a:rPr lang="fr-FR" dirty="0" smtClean="0"/>
              <a:t>Exemple </a:t>
            </a:r>
            <a:r>
              <a:rPr lang="fr-FR" dirty="0"/>
              <a:t>de contrôle – </a:t>
            </a:r>
            <a:r>
              <a:rPr lang="fr-FR" dirty="0" smtClean="0"/>
              <a:t>correction d’ouvrage d’art</a:t>
            </a:r>
            <a:endParaRPr lang="fr-FR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19" y="1148358"/>
            <a:ext cx="5369655" cy="3709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079" y="2667000"/>
            <a:ext cx="5091891" cy="3489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Connecteur droit avec flèche 7"/>
          <p:cNvCxnSpPr/>
          <p:nvPr/>
        </p:nvCxnSpPr>
        <p:spPr>
          <a:xfrm>
            <a:off x="2373979" y="3041154"/>
            <a:ext cx="429017" cy="529332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59088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627437"/>
          </a:xfrm>
        </p:spPr>
        <p:txBody>
          <a:bodyPr/>
          <a:lstStyle/>
          <a:p>
            <a:r>
              <a:rPr lang="fr-FR" dirty="0" smtClean="0"/>
              <a:t>Suggestion pour faciliter les contrôles (Ortho COG)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3756" y="1032388"/>
            <a:ext cx="8882741" cy="528975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smtClean="0"/>
              <a:t>Département acquis en plusieurs blocs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smtClean="0"/>
              <a:t>Créer une </a:t>
            </a:r>
            <a:r>
              <a:rPr lang="fr-FR" dirty="0"/>
              <a:t>orthographie unique par bloc </a:t>
            </a:r>
            <a:r>
              <a:rPr lang="fr-FR" dirty="0" smtClean="0"/>
              <a:t>avec </a:t>
            </a:r>
            <a:r>
              <a:rPr lang="fr-FR" dirty="0"/>
              <a:t>un </a:t>
            </a:r>
            <a:r>
              <a:rPr lang="fr-FR" dirty="0" smtClean="0"/>
              <a:t>pyramidage pour réaliser un balayage visuel.</a:t>
            </a:r>
            <a:endParaRPr lang="fr-FR" dirty="0"/>
          </a:p>
        </p:txBody>
      </p:sp>
      <p:pic>
        <p:nvPicPr>
          <p:cNvPr id="4" name="Chargement_cog_div3.as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16364" t="11325" r="20909" b="14190"/>
          <a:stretch/>
        </p:blipFill>
        <p:spPr>
          <a:xfrm>
            <a:off x="3212592" y="2191656"/>
            <a:ext cx="5592641" cy="376316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2754026"/>
            <a:ext cx="2914650" cy="2638425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014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Aérotriangulation – Points de contrôle</a:t>
            </a:r>
            <a:endParaRPr lang="fr-FR" dirty="0"/>
          </a:p>
        </p:txBody>
      </p:sp>
      <p:pic>
        <p:nvPicPr>
          <p:cNvPr id="1026" name="Picture 2" descr="C:\Users\gvaltat\Desktop\Ongoing\000_En_rédaction\Webinaire\Images\Image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64" y="1268771"/>
            <a:ext cx="8229601" cy="439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76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54310"/>
          </a:xfrm>
        </p:spPr>
        <p:txBody>
          <a:bodyPr/>
          <a:lstStyle/>
          <a:p>
            <a:r>
              <a:rPr lang="fr-FR" dirty="0"/>
              <a:t>Orthophotographie - Contrôle géométrique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1722" y="986527"/>
            <a:ext cx="8218488" cy="404123"/>
          </a:xfrm>
        </p:spPr>
        <p:txBody>
          <a:bodyPr/>
          <a:lstStyle/>
          <a:p>
            <a:r>
              <a:rPr lang="fr-FR" dirty="0"/>
              <a:t>R</a:t>
            </a:r>
            <a:r>
              <a:rPr lang="fr-FR" dirty="0" smtClean="0"/>
              <a:t>espect de l’arrêté 2003 sur les </a:t>
            </a:r>
            <a:r>
              <a:rPr lang="fr-FR" dirty="0" smtClean="0">
                <a:hlinkClick r:id="rId2"/>
              </a:rPr>
              <a:t>classes de précision</a:t>
            </a:r>
            <a:r>
              <a:rPr lang="fr-FR" dirty="0" smtClean="0"/>
              <a:t> </a:t>
            </a:r>
            <a:endParaRPr lang="fr-FR" dirty="0"/>
          </a:p>
        </p:txBody>
      </p:sp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1687392095"/>
              </p:ext>
            </p:extLst>
          </p:nvPr>
        </p:nvGraphicFramePr>
        <p:xfrm>
          <a:off x="1401262" y="154933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4" name="Groupe 3"/>
          <p:cNvGrpSpPr/>
          <p:nvPr/>
        </p:nvGrpSpPr>
        <p:grpSpPr>
          <a:xfrm>
            <a:off x="4144488" y="2209315"/>
            <a:ext cx="1876302" cy="866898"/>
            <a:chOff x="4144488" y="2018815"/>
            <a:chExt cx="1876302" cy="866898"/>
          </a:xfrm>
        </p:grpSpPr>
        <p:cxnSp>
          <p:nvCxnSpPr>
            <p:cNvPr id="5" name="Connecteur droit 4"/>
            <p:cNvCxnSpPr/>
            <p:nvPr/>
          </p:nvCxnSpPr>
          <p:spPr>
            <a:xfrm flipV="1">
              <a:off x="4144488" y="2018815"/>
              <a:ext cx="1876302" cy="86689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/>
            <p:cNvCxnSpPr/>
            <p:nvPr/>
          </p:nvCxnSpPr>
          <p:spPr>
            <a:xfrm flipH="1" flipV="1">
              <a:off x="4144488" y="2018815"/>
              <a:ext cx="1876302" cy="86689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23" y="5254093"/>
            <a:ext cx="8393587" cy="926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45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tank.craig.fr\craig\34 - CRAIG - FDP TGE\7.Communication\2022\Webinaire_MiseJour_MembresCRAIG\Illustrations\Detection_changement_selon_batiments_agglo_Montlucon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6965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2615" y="2800985"/>
            <a:ext cx="8218488" cy="1677988"/>
          </a:xfrm>
        </p:spPr>
        <p:txBody>
          <a:bodyPr/>
          <a:lstStyle/>
          <a:p>
            <a:pPr algn="ctr"/>
            <a:r>
              <a:rPr lang="fr-FR" dirty="0" smtClean="0">
                <a:solidFill>
                  <a:schemeClr val="bg1"/>
                </a:solidFill>
              </a:rPr>
              <a:t>Fiche n°2</a:t>
            </a:r>
            <a:br>
              <a:rPr lang="fr-FR" dirty="0" smtClean="0">
                <a:solidFill>
                  <a:schemeClr val="bg1"/>
                </a:solidFill>
              </a:rPr>
            </a:br>
            <a:r>
              <a:rPr lang="fr-FR" dirty="0" smtClean="0">
                <a:solidFill>
                  <a:schemeClr val="bg1"/>
                </a:solidFill>
              </a:rPr>
              <a:t>Annexe 5 du standard</a:t>
            </a:r>
            <a:r>
              <a:rPr lang="fr-FR" dirty="0">
                <a:solidFill>
                  <a:schemeClr val="bg1"/>
                </a:solidFill>
              </a:rPr>
              <a:t/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 smtClean="0">
                <a:solidFill>
                  <a:schemeClr val="bg1"/>
                </a:solidFill>
              </a:rPr>
              <a:t/>
            </a:r>
            <a:br>
              <a:rPr lang="fr-FR" dirty="0" smtClean="0">
                <a:solidFill>
                  <a:schemeClr val="bg1"/>
                </a:solidFill>
              </a:rPr>
            </a:br>
            <a:r>
              <a:rPr lang="fr-FR" dirty="0" smtClean="0">
                <a:solidFill>
                  <a:schemeClr val="bg1"/>
                </a:solidFill>
              </a:rPr>
              <a:t>Recommandations </a:t>
            </a:r>
            <a:r>
              <a:rPr lang="fr-FR" dirty="0">
                <a:solidFill>
                  <a:schemeClr val="bg1"/>
                </a:solidFill>
              </a:rPr>
              <a:t>pour la mise à jour des orthophotoplans PCRS	</a:t>
            </a:r>
            <a:br>
              <a:rPr lang="fr-FR" dirty="0">
                <a:solidFill>
                  <a:schemeClr val="bg1"/>
                </a:solidFill>
              </a:rPr>
            </a:b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4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contexte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u="sng" dirty="0" smtClean="0"/>
              <a:t>Mandat du GT PCRS Accompagnement :</a:t>
            </a:r>
          </a:p>
          <a:p>
            <a:r>
              <a:rPr lang="fr-FR" i="1" dirty="0" smtClean="0"/>
              <a:t>« </a:t>
            </a:r>
            <a:r>
              <a:rPr lang="fr-FR" i="1" dirty="0"/>
              <a:t>Le groupe de travail vise à identifier des bonnes modalités de mise en œuvre du PCRS, de manière </a:t>
            </a:r>
            <a:r>
              <a:rPr lang="fr-FR" i="1" dirty="0" smtClean="0"/>
              <a:t>à faire </a:t>
            </a:r>
            <a:r>
              <a:rPr lang="fr-FR" i="1" dirty="0"/>
              <a:t>exister le PCRS sur l’ensemble du territoire avant </a:t>
            </a:r>
            <a:r>
              <a:rPr lang="fr-FR" i="1" dirty="0" smtClean="0"/>
              <a:t>2026 »</a:t>
            </a:r>
          </a:p>
          <a:p>
            <a:endParaRPr lang="fr-FR" dirty="0"/>
          </a:p>
          <a:p>
            <a:r>
              <a:rPr lang="fr-FR" u="sng" dirty="0" smtClean="0"/>
              <a:t>Programme de travail :</a:t>
            </a:r>
          </a:p>
          <a:p>
            <a:pPr marL="457200" indent="-457200">
              <a:buFont typeface="+mj-lt"/>
              <a:buAutoNum type="arabicPeriod"/>
            </a:pPr>
            <a:r>
              <a:rPr lang="fr-FR" dirty="0"/>
              <a:t>Rédaction fiches de </a:t>
            </a:r>
            <a:r>
              <a:rPr lang="fr-FR" dirty="0" smtClean="0"/>
              <a:t>recommandations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smtClean="0"/>
              <a:t>sur </a:t>
            </a:r>
            <a:r>
              <a:rPr lang="fr-FR" dirty="0"/>
              <a:t>le contrôle des acquisitions </a:t>
            </a:r>
            <a:r>
              <a:rPr lang="fr-FR" dirty="0" smtClean="0"/>
              <a:t>massives d’un </a:t>
            </a:r>
            <a:r>
              <a:rPr lang="fr-FR" dirty="0"/>
              <a:t>PCRS raster et </a:t>
            </a:r>
            <a:r>
              <a:rPr lang="fr-FR" dirty="0" smtClean="0"/>
              <a:t>vecteur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s</a:t>
            </a:r>
            <a:r>
              <a:rPr lang="fr-FR" dirty="0" smtClean="0"/>
              <a:t>ur </a:t>
            </a:r>
            <a:r>
              <a:rPr lang="fr-FR" dirty="0"/>
              <a:t>la mise à jour raster d’un </a:t>
            </a:r>
            <a:r>
              <a:rPr lang="fr-FR" dirty="0" smtClean="0"/>
              <a:t>PCRS</a:t>
            </a:r>
          </a:p>
          <a:p>
            <a:r>
              <a:rPr lang="fr-FR" dirty="0" smtClean="0"/>
              <a:t>2. Réflexion </a:t>
            </a:r>
            <a:r>
              <a:rPr lang="fr-FR" dirty="0"/>
              <a:t>autour de l’accessibilité et de </a:t>
            </a:r>
            <a:r>
              <a:rPr lang="fr-FR" dirty="0" smtClean="0"/>
              <a:t>la diffusion </a:t>
            </a:r>
            <a:r>
              <a:rPr lang="fr-FR" dirty="0"/>
              <a:t>du </a:t>
            </a:r>
            <a:r>
              <a:rPr lang="fr-FR" dirty="0" smtClean="0"/>
              <a:t>PCRS</a:t>
            </a:r>
          </a:p>
          <a:p>
            <a:r>
              <a:rPr lang="fr-FR" dirty="0" smtClean="0"/>
              <a:t>3. Mise </a:t>
            </a:r>
            <a:r>
              <a:rPr lang="fr-FR" dirty="0"/>
              <a:t>en place d’un observatoire du PCRS</a:t>
            </a:r>
          </a:p>
        </p:txBody>
      </p:sp>
      <p:sp>
        <p:nvSpPr>
          <p:cNvPr id="4" name="Rectangle à coins arrondis 3"/>
          <p:cNvSpPr/>
          <p:nvPr/>
        </p:nvSpPr>
        <p:spPr>
          <a:xfrm>
            <a:off x="367862" y="4183117"/>
            <a:ext cx="8418786" cy="788276"/>
          </a:xfrm>
          <a:prstGeom prst="roundRect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lang="fr-FR" sz="1400" dirty="0" smtClean="0"/>
          </a:p>
        </p:txBody>
      </p:sp>
    </p:spTree>
    <p:extLst>
      <p:ext uri="{BB962C8B-B14F-4D97-AF65-F5344CB8AC3E}">
        <p14:creationId xmlns:p14="http://schemas.microsoft.com/office/powerpoint/2010/main" val="311992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600632"/>
          </a:xfrm>
        </p:spPr>
        <p:txBody>
          <a:bodyPr/>
          <a:lstStyle/>
          <a:p>
            <a:r>
              <a:rPr lang="fr-FR" dirty="0" smtClean="0"/>
              <a:t>Contexte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359268"/>
            <a:ext cx="8218488" cy="4537075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dirty="0" smtClean="0"/>
              <a:t>Production massive et croissante </a:t>
            </a:r>
            <a:r>
              <a:rPr lang="fr-FR" b="1" dirty="0" smtClean="0"/>
              <a:t>d’orthophotographies PCRS </a:t>
            </a:r>
            <a:r>
              <a:rPr lang="fr-FR" sz="2200" dirty="0">
                <a:solidFill>
                  <a:schemeClr val="tx1"/>
                </a:solidFill>
              </a:rPr>
              <a:t>(01, 03, 11, 15, 22, 24, 26, 31, 38, 42, 43, 49, 51, 53, 56, 63, 69, 71, 73, 74, 85, 89, région Hauts de France</a:t>
            </a:r>
            <a:r>
              <a:rPr lang="fr-FR" sz="2200" dirty="0" smtClean="0">
                <a:solidFill>
                  <a:schemeClr val="tx1"/>
                </a:solidFill>
              </a:rPr>
              <a:t>…. ) </a:t>
            </a:r>
            <a:r>
              <a:rPr lang="fr-FR" sz="2200" dirty="0" smtClean="0">
                <a:solidFill>
                  <a:schemeClr val="tx1"/>
                </a:solidFill>
                <a:hlinkClick r:id="rId3"/>
              </a:rPr>
              <a:t>Carte</a:t>
            </a:r>
            <a:endParaRPr lang="fr-FR" sz="2200" dirty="0">
              <a:solidFill>
                <a:schemeClr val="tx1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dirty="0" smtClean="0"/>
              <a:t>Investissements </a:t>
            </a:r>
            <a:r>
              <a:rPr lang="fr-FR" dirty="0"/>
              <a:t>financiers conséquents pour l’initialisation du </a:t>
            </a:r>
            <a:r>
              <a:rPr lang="fr-FR" dirty="0" smtClean="0"/>
              <a:t>PCRS (25 millions d’€ env. à date). </a:t>
            </a:r>
            <a:r>
              <a:rPr lang="fr-FR" dirty="0"/>
              <a:t>L’enjeu de la mise à jour est donc primordial pour </a:t>
            </a:r>
            <a:r>
              <a:rPr lang="fr-FR" b="1" dirty="0"/>
              <a:t>pérenniser les investissements initiaux </a:t>
            </a:r>
            <a:r>
              <a:rPr lang="fr-FR" dirty="0"/>
              <a:t>et </a:t>
            </a:r>
            <a:r>
              <a:rPr lang="fr-FR" b="1" dirty="0"/>
              <a:t>sécuriser les réponses faites aux DT/DICT.</a:t>
            </a:r>
            <a:endParaRPr lang="fr-FR" b="1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dirty="0" smtClean="0"/>
              <a:t>Fiche présentée en appel à commentaires mi-2021</a:t>
            </a:r>
          </a:p>
          <a:p>
            <a:pPr marL="558908" lvl="2" indent="-342900">
              <a:buFont typeface="Wingdings" panose="05000000000000000000" pitchFamily="2" charset="2"/>
              <a:buChar char="§"/>
            </a:pPr>
            <a:r>
              <a:rPr lang="fr-FR" dirty="0" smtClean="0"/>
              <a:t>Peu de retours  : CU Besançon, Bordeaux Métropole, GéoMartinique</a:t>
            </a:r>
            <a:endParaRPr lang="fr-FR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fr-FR" dirty="0" smtClean="0"/>
              <a:t>Fiche basée en grande partie sur l’expérience du GIP CRAIG (plateforme d’information géographique en ARA)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fr-FR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391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EC376E85-2D8D-437C-8B7A-5D5152C0EBD6}"/>
              </a:ext>
            </a:extLst>
          </p:cNvPr>
          <p:cNvGrpSpPr/>
          <p:nvPr/>
        </p:nvGrpSpPr>
        <p:grpSpPr>
          <a:xfrm>
            <a:off x="2974151" y="2552585"/>
            <a:ext cx="6800931" cy="4259788"/>
            <a:chOff x="0" y="1037599"/>
            <a:chExt cx="9143999" cy="5707189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0D06B19F-BEE0-4778-80DF-6728913B75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1037599"/>
              <a:ext cx="9143999" cy="5707189"/>
            </a:xfrm>
            <a:prstGeom prst="rect">
              <a:avLst/>
            </a:prstGeom>
          </p:spPr>
        </p:pic>
        <p:pic>
          <p:nvPicPr>
            <p:cNvPr id="10" name="Image 1">
              <a:extLst>
                <a:ext uri="{FF2B5EF4-FFF2-40B4-BE49-F238E27FC236}">
                  <a16:creationId xmlns:a16="http://schemas.microsoft.com/office/drawing/2014/main" id="{846BBA67-1151-4929-A469-2B7169E878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6194" y="3746582"/>
              <a:ext cx="592183" cy="584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 descr="Le RIP de la Haute-Savoie (SYANE), exploité par COVAGE - FIBRE.guide">
              <a:extLst>
                <a:ext uri="{FF2B5EF4-FFF2-40B4-BE49-F238E27FC236}">
                  <a16:creationId xmlns:a16="http://schemas.microsoft.com/office/drawing/2014/main" id="{89400628-2743-4B4C-8382-F069EF9830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0931" y="2299063"/>
              <a:ext cx="557811" cy="371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207E2EA5-BF73-4261-BA89-94285B534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64992" y="4330928"/>
              <a:ext cx="501384" cy="659083"/>
            </a:xfrm>
            <a:prstGeom prst="rect">
              <a:avLst/>
            </a:prstGeom>
          </p:spPr>
        </p:pic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3D84E56B-2E41-487A-8F07-86DC4742B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84773" y="4824737"/>
              <a:ext cx="255173" cy="335432"/>
            </a:xfrm>
            <a:prstGeom prst="rect">
              <a:avLst/>
            </a:prstGeom>
          </p:spPr>
        </p:pic>
        <p:pic>
          <p:nvPicPr>
            <p:cNvPr id="14" name="Image 3" descr="Une image contenant alimentation, assiette&#10;&#10;Description générée automatiquement">
              <a:extLst>
                <a:ext uri="{FF2B5EF4-FFF2-40B4-BE49-F238E27FC236}">
                  <a16:creationId xmlns:a16="http://schemas.microsoft.com/office/drawing/2014/main" id="{27CA1AD9-547E-4037-9BA6-2E5A166E3F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9604" y="4380535"/>
              <a:ext cx="1188066" cy="4397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DF8CD6F0-4AB5-4AFB-B87C-CD4484674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99840" y="1960986"/>
              <a:ext cx="501384" cy="659083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005BC7BC-345D-466F-AB5C-0530B9356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1112" y="4537076"/>
              <a:ext cx="501384" cy="659083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E7AB2910-D965-4629-A8D1-C2B7DCD45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89513" y="2770543"/>
              <a:ext cx="501384" cy="659083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D99B60AD-A837-4947-AEC0-9ECA235A364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21227" y="2299063"/>
              <a:ext cx="501384" cy="663370"/>
            </a:xfrm>
            <a:prstGeom prst="rect">
              <a:avLst/>
            </a:prstGeom>
          </p:spPr>
        </p:pic>
        <p:pic>
          <p:nvPicPr>
            <p:cNvPr id="19" name="Picture 4" descr="Conseil départemental de la Loire — Wikipédia">
              <a:extLst>
                <a:ext uri="{FF2B5EF4-FFF2-40B4-BE49-F238E27FC236}">
                  <a16:creationId xmlns:a16="http://schemas.microsoft.com/office/drawing/2014/main" id="{E786A1E3-6AAB-424A-9F7C-6BB4F266AD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1555" y="3323264"/>
              <a:ext cx="638219" cy="3191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04964997-BEFB-428A-9188-CFE6AB0D5F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14952" y="2992793"/>
              <a:ext cx="851424" cy="315806"/>
            </a:xfrm>
            <a:prstGeom prst="rect">
              <a:avLst/>
            </a:prstGeom>
          </p:spPr>
        </p:pic>
        <p:pic>
          <p:nvPicPr>
            <p:cNvPr id="21" name="Picture 6" descr="SYDER - A propos du SYDER">
              <a:extLst>
                <a:ext uri="{FF2B5EF4-FFF2-40B4-BE49-F238E27FC236}">
                  <a16:creationId xmlns:a16="http://schemas.microsoft.com/office/drawing/2014/main" id="{F66EE132-915F-4E65-A857-EFB26C2B76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9056" b="24747"/>
            <a:stretch/>
          </p:blipFill>
          <p:spPr bwMode="auto">
            <a:xfrm>
              <a:off x="3888059" y="2554474"/>
              <a:ext cx="1023942" cy="383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462756" y="1263015"/>
            <a:ext cx="8218488" cy="4537075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 smtClean="0"/>
              <a:t>Maitrise d’œuvre de PCRS Raster sur 9 départements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 smtClean="0"/>
              <a:t>Première expérimentation de mise à jour en 2015 sur Aurillac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 smtClean="0"/>
              <a:t>Mises à jour différentielles en mode nominal dès 2017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 smtClean="0">
                <a:hlinkClick r:id="rId13"/>
              </a:rPr>
              <a:t>Carte à date</a:t>
            </a:r>
            <a:endParaRPr lang="fr-FR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dirty="0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600632"/>
          </a:xfrm>
        </p:spPr>
        <p:txBody>
          <a:bodyPr/>
          <a:lstStyle/>
          <a:p>
            <a:r>
              <a:rPr lang="fr-FR" dirty="0" smtClean="0"/>
              <a:t>Activité du CRAIG sur la mise à jour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838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485128"/>
          </a:xfrm>
        </p:spPr>
        <p:txBody>
          <a:bodyPr/>
          <a:lstStyle/>
          <a:p>
            <a:r>
              <a:rPr lang="fr-FR" dirty="0" smtClean="0"/>
              <a:t>Recommandations sur la méthode de mise à jour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125" y="2126047"/>
            <a:ext cx="3572433" cy="227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fr-FR" sz="1800" dirty="0"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+mn-lt"/>
                <a:cs typeface="Arial" panose="020B0604020202020204" pitchFamily="34" charset="0"/>
              </a:rPr>
              <a:t>T0 : vol complet sur l’ensemble du territoire </a:t>
            </a:r>
            <a:r>
              <a:rPr lang="fr-FR" altLang="fr-FR" sz="1800" dirty="0" smtClean="0">
                <a:latin typeface="+mn-lt"/>
                <a:cs typeface="Arial" panose="020B0604020202020204" pitchFamily="34" charset="0"/>
              </a:rPr>
              <a:t>planifié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fr-FR" sz="1800" dirty="0"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dirty="0" smtClean="0">
                <a:latin typeface="+mn-lt"/>
                <a:cs typeface="Arial" panose="020B0604020202020204" pitchFamily="34" charset="0"/>
              </a:rPr>
              <a:t>T0+n </a:t>
            </a:r>
            <a:r>
              <a:rPr lang="fr-FR" altLang="fr-FR" sz="1800" dirty="0">
                <a:latin typeface="+mn-lt"/>
                <a:cs typeface="Arial" panose="020B0604020202020204" pitchFamily="34" charset="0"/>
              </a:rPr>
              <a:t>: début des mises à </a:t>
            </a:r>
            <a:r>
              <a:rPr lang="fr-FR" altLang="fr-FR" sz="1800" dirty="0" smtClean="0">
                <a:latin typeface="+mn-lt"/>
                <a:cs typeface="Arial" panose="020B0604020202020204" pitchFamily="34" charset="0"/>
              </a:rPr>
              <a:t>jour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fr-FR" dirty="0">
              <a:latin typeface="+mn-lt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fr-FR" sz="1800" dirty="0" smtClean="0"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fr-FR" sz="1600" dirty="0">
              <a:latin typeface="+mn-lt"/>
            </a:endParaRPr>
          </a:p>
        </p:txBody>
      </p:sp>
      <p:sp>
        <p:nvSpPr>
          <p:cNvPr id="6" name="ZoneTexte 6">
            <a:extLst>
              <a:ext uri="{FF2B5EF4-FFF2-40B4-BE49-F238E27FC236}">
                <a16:creationId xmlns:a16="http://schemas.microsoft.com/office/drawing/2014/main" id="{17AE8A84-F1E8-4703-9268-CD9D4E9CE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2317" y="1352502"/>
            <a:ext cx="5023300" cy="3416320"/>
          </a:xfrm>
          <a:prstGeom prst="rect">
            <a:avLst/>
          </a:prstGeom>
          <a:noFill/>
          <a:ln w="9525">
            <a:solidFill>
              <a:srgbClr val="00000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+mn-lt"/>
                <a:cs typeface="Arial" panose="020B0604020202020204" pitchFamily="34" charset="0"/>
              </a:rPr>
              <a:t>-&gt; </a:t>
            </a:r>
            <a:r>
              <a:rPr lang="fr-FR" altLang="fr-FR" sz="1800" b="1" dirty="0">
                <a:solidFill>
                  <a:schemeClr val="accent1"/>
                </a:solidFill>
                <a:latin typeface="+mn-lt"/>
                <a:cs typeface="Arial" panose="020B0604020202020204" pitchFamily="34" charset="0"/>
              </a:rPr>
              <a:t>Mise à jour différentielle </a:t>
            </a:r>
            <a:r>
              <a:rPr lang="fr-FR" altLang="fr-FR" sz="1800" dirty="0">
                <a:latin typeface="+mn-lt"/>
                <a:cs typeface="Arial" panose="020B0604020202020204" pitchFamily="34" charset="0"/>
              </a:rPr>
              <a:t>(1x par an) avec mosaïquage « intégratif »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dirty="0">
                <a:solidFill>
                  <a:srgbClr val="FF6600"/>
                </a:solidFill>
                <a:latin typeface="+mn-lt"/>
                <a:cs typeface="Arial" panose="020B0604020202020204" pitchFamily="34" charset="0"/>
              </a:rPr>
              <a:t>Fréquence, nature des travaux, gestion des remontées, intégration au référentiel, stéréopréparation, MNT, amélioration du fond de plan, éléments financiers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fr-FR" sz="1800" dirty="0"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+mn-lt"/>
                <a:cs typeface="Arial" panose="020B0604020202020204" pitchFamily="34" charset="0"/>
              </a:rPr>
              <a:t>-&gt; </a:t>
            </a:r>
            <a:r>
              <a:rPr lang="fr-FR" altLang="fr-FR" sz="1800" b="1" dirty="0">
                <a:latin typeface="+mn-lt"/>
                <a:cs typeface="Arial" panose="020B0604020202020204" pitchFamily="34" charset="0"/>
              </a:rPr>
              <a:t>Mise à jour complète </a:t>
            </a:r>
            <a:r>
              <a:rPr lang="fr-FR" altLang="fr-FR" sz="1800" dirty="0">
                <a:latin typeface="+mn-lt"/>
                <a:cs typeface="Arial" panose="020B0604020202020204" pitchFamily="34" charset="0"/>
              </a:rPr>
              <a:t>pour les Métropoles </a:t>
            </a:r>
            <a:r>
              <a:rPr lang="fr-FR" altLang="fr-FR" sz="1800" dirty="0" smtClean="0">
                <a:latin typeface="+mn-lt"/>
                <a:cs typeface="Arial" panose="020B0604020202020204" pitchFamily="34" charset="0"/>
              </a:rPr>
              <a:t>par exemple (densité </a:t>
            </a:r>
            <a:r>
              <a:rPr lang="fr-FR" altLang="fr-FR" sz="1800" dirty="0">
                <a:latin typeface="+mn-lt"/>
                <a:cs typeface="Arial" panose="020B0604020202020204" pitchFamily="34" charset="0"/>
              </a:rPr>
              <a:t>urbaine forte)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fr-FR" sz="1800" dirty="0">
              <a:latin typeface="+mn-lt"/>
              <a:cs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fr-FR" sz="1800" dirty="0">
                <a:latin typeface="+mn-lt"/>
                <a:cs typeface="Arial" panose="020B0604020202020204" pitchFamily="34" charset="0"/>
              </a:rPr>
              <a:t>-&gt;  </a:t>
            </a:r>
            <a:r>
              <a:rPr lang="fr-FR" altLang="fr-FR" sz="1800" b="1" dirty="0">
                <a:latin typeface="+mn-lt"/>
                <a:cs typeface="Arial" panose="020B0604020202020204" pitchFamily="34" charset="0"/>
              </a:rPr>
              <a:t>Mise à jour hydride </a:t>
            </a:r>
            <a:r>
              <a:rPr lang="fr-FR" altLang="fr-FR" sz="1800" dirty="0">
                <a:latin typeface="+mn-lt"/>
                <a:cs typeface="Arial" panose="020B0604020202020204" pitchFamily="34" charset="0"/>
              </a:rPr>
              <a:t>: différentielle et revol des centres-urbains </a:t>
            </a:r>
            <a:r>
              <a:rPr lang="fr-FR" altLang="fr-FR" sz="1800" dirty="0" smtClean="0">
                <a:latin typeface="+mn-lt"/>
                <a:cs typeface="Arial" panose="020B0604020202020204" pitchFamily="34" charset="0"/>
              </a:rPr>
              <a:t>denses</a:t>
            </a:r>
            <a:endParaRPr lang="fr-FR" altLang="fr-FR" sz="1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8937" y="4768822"/>
            <a:ext cx="859667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 </a:t>
            </a:r>
          </a:p>
          <a:p>
            <a:pPr algn="ctr"/>
            <a:r>
              <a:rPr lang="fr-FR" sz="2000" dirty="0">
                <a:solidFill>
                  <a:schemeClr val="accent1"/>
                </a:solidFill>
              </a:rPr>
              <a:t>Le choix de l’une ou l’autre des méthodes est à la discrétion de chaque autorité locale de gestion du PCRS en accord avec les éventuels partenaires et suivant des critères </a:t>
            </a:r>
            <a:r>
              <a:rPr lang="fr-FR" sz="2000" dirty="0" smtClean="0">
                <a:solidFill>
                  <a:schemeClr val="accent1"/>
                </a:solidFill>
              </a:rPr>
              <a:t>technico-économiques.</a:t>
            </a:r>
            <a:endParaRPr lang="fr-FR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33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  <p:grpSp>
        <p:nvGrpSpPr>
          <p:cNvPr id="4" name="Groupe 3"/>
          <p:cNvGrpSpPr/>
          <p:nvPr/>
        </p:nvGrpSpPr>
        <p:grpSpPr>
          <a:xfrm>
            <a:off x="3251356" y="2560877"/>
            <a:ext cx="5892644" cy="3819052"/>
            <a:chOff x="1646453" y="1598350"/>
            <a:chExt cx="5892644" cy="3819052"/>
          </a:xfrm>
        </p:grpSpPr>
        <p:graphicFrame>
          <p:nvGraphicFramePr>
            <p:cNvPr id="7" name="Diagramme 6">
              <a:extLst>
                <a:ext uri="{FF2B5EF4-FFF2-40B4-BE49-F238E27FC236}">
                  <a16:creationId xmlns:a16="http://schemas.microsoft.com/office/drawing/2014/main" id="{284E2C5F-E5CE-4208-A4D6-C634DE79214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30381471"/>
                </p:ext>
              </p:extLst>
            </p:nvPr>
          </p:nvGraphicFramePr>
          <p:xfrm>
            <a:off x="2178767" y="1736382"/>
            <a:ext cx="4506465" cy="368102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8" name="Graphique 10">
              <a:extLst>
                <a:ext uri="{FF2B5EF4-FFF2-40B4-BE49-F238E27FC236}">
                  <a16:creationId xmlns:a16="http://schemas.microsoft.com/office/drawing/2014/main" id="{3B13BD04-BBC5-423F-834E-753C61DE67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rcRect/>
            <a:stretch/>
          </p:blipFill>
          <p:spPr>
            <a:xfrm>
              <a:off x="6527731" y="2976648"/>
              <a:ext cx="1011366" cy="813471"/>
            </a:xfrm>
            <a:prstGeom prst="rect">
              <a:avLst/>
            </a:prstGeom>
          </p:spPr>
        </p:pic>
        <p:pic>
          <p:nvPicPr>
            <p:cNvPr id="9" name="Graphique 12">
              <a:extLst>
                <a:ext uri="{FF2B5EF4-FFF2-40B4-BE49-F238E27FC236}">
                  <a16:creationId xmlns:a16="http://schemas.microsoft.com/office/drawing/2014/main" id="{6E024591-A83B-4928-AAD7-498044BF2B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/>
          </p:blipFill>
          <p:spPr>
            <a:xfrm>
              <a:off x="1646453" y="4909023"/>
              <a:ext cx="1121875" cy="478529"/>
            </a:xfrm>
            <a:prstGeom prst="rect">
              <a:avLst/>
            </a:prstGeom>
          </p:spPr>
        </p:pic>
        <p:pic>
          <p:nvPicPr>
            <p:cNvPr id="10" name="Graphique 14">
              <a:extLst>
                <a:ext uri="{FF2B5EF4-FFF2-40B4-BE49-F238E27FC236}">
                  <a16:creationId xmlns:a16="http://schemas.microsoft.com/office/drawing/2014/main" id="{5461D200-D10A-434B-BFA3-00237309E9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rcRect t="9493" b="18723"/>
            <a:stretch/>
          </p:blipFill>
          <p:spPr>
            <a:xfrm>
              <a:off x="6115429" y="4857131"/>
              <a:ext cx="698867" cy="501676"/>
            </a:xfrm>
            <a:prstGeom prst="rect">
              <a:avLst/>
            </a:prstGeom>
          </p:spPr>
        </p:pic>
        <p:pic>
          <p:nvPicPr>
            <p:cNvPr id="11" name="Graphique 16">
              <a:extLst>
                <a:ext uri="{FF2B5EF4-FFF2-40B4-BE49-F238E27FC236}">
                  <a16:creationId xmlns:a16="http://schemas.microsoft.com/office/drawing/2014/main" id="{92504496-8A10-4E33-8A15-9BF90B02C5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rcRect/>
            <a:stretch/>
          </p:blipFill>
          <p:spPr>
            <a:xfrm>
              <a:off x="1650118" y="2976648"/>
              <a:ext cx="557272" cy="567531"/>
            </a:xfrm>
            <a:prstGeom prst="rect">
              <a:avLst/>
            </a:prstGeom>
          </p:spPr>
        </p:pic>
        <p:pic>
          <p:nvPicPr>
            <p:cNvPr id="12" name="Graphique 18">
              <a:extLst>
                <a:ext uri="{FF2B5EF4-FFF2-40B4-BE49-F238E27FC236}">
                  <a16:creationId xmlns:a16="http://schemas.microsoft.com/office/drawing/2014/main" id="{861568A6-BA6F-45E0-BB18-34F498FCE5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rcRect/>
            <a:stretch/>
          </p:blipFill>
          <p:spPr>
            <a:xfrm>
              <a:off x="5230100" y="1598350"/>
              <a:ext cx="592113" cy="582117"/>
            </a:xfrm>
            <a:prstGeom prst="rect">
              <a:avLst/>
            </a:prstGeom>
          </p:spPr>
        </p:pic>
      </p:grpSp>
      <p:sp>
        <p:nvSpPr>
          <p:cNvPr id="17" name="Rectangle 16"/>
          <p:cNvSpPr/>
          <p:nvPr/>
        </p:nvSpPr>
        <p:spPr>
          <a:xfrm>
            <a:off x="157366" y="1107480"/>
            <a:ext cx="85857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/>
              <a:t>L’autorité de gestion du PCRS dans le cadre de cette mise à jour doit s’engager à tout mettre en œuvre pour assurer la mise à jour de ce fond de plan notamment en engageant des moyens humains et techniques </a:t>
            </a:r>
            <a:r>
              <a:rPr lang="fr-FR" sz="2000" dirty="0" smtClean="0"/>
              <a:t>sur le </a:t>
            </a:r>
            <a:r>
              <a:rPr lang="fr-FR" sz="2000" b="1" dirty="0" smtClean="0"/>
              <a:t>cycle de la mise à jour</a:t>
            </a:r>
            <a:r>
              <a:rPr lang="fr-FR" sz="2000" dirty="0" smtClean="0"/>
              <a:t>.</a:t>
            </a:r>
            <a:r>
              <a:rPr lang="fr-FR" sz="2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1776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284E2C5F-E5CE-4208-A4D6-C634DE7921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8997116"/>
              </p:ext>
            </p:extLst>
          </p:nvPr>
        </p:nvGraphicFramePr>
        <p:xfrm>
          <a:off x="2178767" y="1736382"/>
          <a:ext cx="4506465" cy="3681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Graphique 10">
            <a:extLst>
              <a:ext uri="{FF2B5EF4-FFF2-40B4-BE49-F238E27FC236}">
                <a16:creationId xmlns:a16="http://schemas.microsoft.com/office/drawing/2014/main" id="{3B13BD04-BBC5-423F-834E-753C61DE674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6527731" y="2976648"/>
            <a:ext cx="1011366" cy="813471"/>
          </a:xfrm>
          <a:prstGeom prst="rect">
            <a:avLst/>
          </a:prstGeom>
        </p:spPr>
      </p:pic>
      <p:pic>
        <p:nvPicPr>
          <p:cNvPr id="9" name="Graphique 12">
            <a:extLst>
              <a:ext uri="{FF2B5EF4-FFF2-40B4-BE49-F238E27FC236}">
                <a16:creationId xmlns:a16="http://schemas.microsoft.com/office/drawing/2014/main" id="{6E024591-A83B-4928-AAD7-498044BF2B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646453" y="4909023"/>
            <a:ext cx="1121875" cy="478529"/>
          </a:xfrm>
          <a:prstGeom prst="rect">
            <a:avLst/>
          </a:prstGeom>
        </p:spPr>
      </p:pic>
      <p:pic>
        <p:nvPicPr>
          <p:cNvPr id="10" name="Graphique 14">
            <a:extLst>
              <a:ext uri="{FF2B5EF4-FFF2-40B4-BE49-F238E27FC236}">
                <a16:creationId xmlns:a16="http://schemas.microsoft.com/office/drawing/2014/main" id="{5461D200-D10A-434B-BFA3-00237309E9D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 t="9493" b="18723"/>
          <a:stretch/>
        </p:blipFill>
        <p:spPr>
          <a:xfrm>
            <a:off x="6115429" y="4857131"/>
            <a:ext cx="698867" cy="501676"/>
          </a:xfrm>
          <a:prstGeom prst="rect">
            <a:avLst/>
          </a:prstGeom>
        </p:spPr>
      </p:pic>
      <p:pic>
        <p:nvPicPr>
          <p:cNvPr id="11" name="Graphique 16">
            <a:extLst>
              <a:ext uri="{FF2B5EF4-FFF2-40B4-BE49-F238E27FC236}">
                <a16:creationId xmlns:a16="http://schemas.microsoft.com/office/drawing/2014/main" id="{92504496-8A10-4E33-8A15-9BF90B02C59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650118" y="2976648"/>
            <a:ext cx="557272" cy="567531"/>
          </a:xfrm>
          <a:prstGeom prst="rect">
            <a:avLst/>
          </a:prstGeom>
        </p:spPr>
      </p:pic>
      <p:pic>
        <p:nvPicPr>
          <p:cNvPr id="12" name="Graphique 18">
            <a:extLst>
              <a:ext uri="{FF2B5EF4-FFF2-40B4-BE49-F238E27FC236}">
                <a16:creationId xmlns:a16="http://schemas.microsoft.com/office/drawing/2014/main" id="{861568A6-BA6F-45E0-BB18-34F498FCE55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5230100" y="1598350"/>
            <a:ext cx="592113" cy="582117"/>
          </a:xfrm>
          <a:prstGeom prst="rect">
            <a:avLst/>
          </a:prstGeom>
        </p:spPr>
      </p:pic>
      <p:sp>
        <p:nvSpPr>
          <p:cNvPr id="13" name="Titre 1"/>
          <p:cNvSpPr txBox="1">
            <a:spLocks/>
          </p:cNvSpPr>
          <p:nvPr/>
        </p:nvSpPr>
        <p:spPr>
          <a:xfrm>
            <a:off x="457200" y="188640"/>
            <a:ext cx="8218488" cy="581381"/>
          </a:xfrm>
          <a:prstGeom prst="rect">
            <a:avLst/>
          </a:prstGeom>
        </p:spPr>
        <p:txBody>
          <a:bodyPr vert="horz" lIns="36000" tIns="0" rIns="36000" bIns="0" rtlCol="0" anchor="b">
            <a:noAutofit/>
          </a:bodyPr>
          <a:lstStyle>
            <a:lvl1pPr algn="l" defTabSz="914436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 smtClean="0"/>
              <a:t>La mise à jour différentielle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916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1285900"/>
            <a:ext cx="357243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fr-FR" altLang="fr-FR" sz="2200" b="1" dirty="0" smtClean="0">
                <a:latin typeface="+mn-lt"/>
              </a:rPr>
              <a:t>La remontée des travaux</a:t>
            </a:r>
            <a:endParaRPr lang="fr-FR" altLang="fr-FR" sz="2200" b="1" dirty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7553" y="1750550"/>
            <a:ext cx="8038555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Détecter</a:t>
            </a:r>
            <a:r>
              <a:rPr lang="fr-FR" dirty="0"/>
              <a:t>, par le biais notamment de remontées des gestionnaires de voiries et exploitants de réseaux, des travaux de nature à modifier les repères sur le terrain (carrefours, </a:t>
            </a:r>
            <a:r>
              <a:rPr lang="fr-FR" dirty="0" smtClean="0"/>
              <a:t>bordures de voiries, nouvelles voiries, aménagement de sécurité...). </a:t>
            </a:r>
          </a:p>
          <a:p>
            <a:endParaRPr lang="fr-FR" dirty="0"/>
          </a:p>
          <a:p>
            <a:r>
              <a:rPr lang="fr-FR" sz="2000" b="1" dirty="0" smtClean="0">
                <a:solidFill>
                  <a:schemeClr val="accent1"/>
                </a:solidFill>
              </a:rPr>
              <a:t>Mise à jour collaborative</a:t>
            </a:r>
            <a:endParaRPr lang="fr-FR" sz="2000" b="1" dirty="0">
              <a:solidFill>
                <a:schemeClr val="accent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9802" y="3297296"/>
            <a:ext cx="84235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fr-FR" dirty="0" smtClean="0"/>
              <a:t>Sollicitation des acteurs du territoire afin </a:t>
            </a:r>
            <a:r>
              <a:rPr lang="fr-FR" dirty="0"/>
              <a:t>d’obtenir les emprises des travaux susceptibles de modifier la voirie tels que les réaménagements ou les créations </a:t>
            </a:r>
            <a:r>
              <a:rPr lang="fr-FR" dirty="0" smtClean="0"/>
              <a:t>:</a:t>
            </a:r>
          </a:p>
          <a:p>
            <a:pPr marL="285750" indent="-285750">
              <a:spcBef>
                <a:spcPct val="0"/>
              </a:spcBef>
              <a:buFontTx/>
              <a:buChar char="-"/>
            </a:pPr>
            <a:r>
              <a:rPr lang="fr-FR" dirty="0" smtClean="0"/>
              <a:t>de </a:t>
            </a:r>
            <a:r>
              <a:rPr lang="fr-FR" dirty="0"/>
              <a:t>voirie 	</a:t>
            </a:r>
            <a:r>
              <a:rPr lang="fr-FR" dirty="0" smtClean="0"/>
              <a:t>- </a:t>
            </a:r>
            <a:r>
              <a:rPr lang="fr-FR" dirty="0"/>
              <a:t>de </a:t>
            </a:r>
            <a:r>
              <a:rPr lang="fr-FR" dirty="0" smtClean="0"/>
              <a:t>trottoir</a:t>
            </a:r>
          </a:p>
          <a:p>
            <a:pPr marL="285750" indent="-285750">
              <a:spcBef>
                <a:spcPct val="0"/>
              </a:spcBef>
              <a:buFontTx/>
              <a:buChar char="-"/>
            </a:pPr>
            <a:r>
              <a:rPr lang="fr-FR" dirty="0" smtClean="0"/>
              <a:t>de </a:t>
            </a:r>
            <a:r>
              <a:rPr lang="fr-FR" dirty="0"/>
              <a:t>carrefour	- de lotissement</a:t>
            </a:r>
          </a:p>
        </p:txBody>
      </p:sp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050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284E2C5F-E5CE-4208-A4D6-C634DE7921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1300273"/>
              </p:ext>
            </p:extLst>
          </p:nvPr>
        </p:nvGraphicFramePr>
        <p:xfrm>
          <a:off x="2178767" y="1736382"/>
          <a:ext cx="4506465" cy="3681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Graphique 10">
            <a:extLst>
              <a:ext uri="{FF2B5EF4-FFF2-40B4-BE49-F238E27FC236}">
                <a16:creationId xmlns:a16="http://schemas.microsoft.com/office/drawing/2014/main" id="{3B13BD04-BBC5-423F-834E-753C61DE674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6527731" y="2976648"/>
            <a:ext cx="1011366" cy="813471"/>
          </a:xfrm>
          <a:prstGeom prst="rect">
            <a:avLst/>
          </a:prstGeom>
        </p:spPr>
      </p:pic>
      <p:pic>
        <p:nvPicPr>
          <p:cNvPr id="9" name="Graphique 12">
            <a:extLst>
              <a:ext uri="{FF2B5EF4-FFF2-40B4-BE49-F238E27FC236}">
                <a16:creationId xmlns:a16="http://schemas.microsoft.com/office/drawing/2014/main" id="{6E024591-A83B-4928-AAD7-498044BF2B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646453" y="4909023"/>
            <a:ext cx="1121875" cy="478529"/>
          </a:xfrm>
          <a:prstGeom prst="rect">
            <a:avLst/>
          </a:prstGeom>
        </p:spPr>
      </p:pic>
      <p:pic>
        <p:nvPicPr>
          <p:cNvPr id="10" name="Graphique 14">
            <a:extLst>
              <a:ext uri="{FF2B5EF4-FFF2-40B4-BE49-F238E27FC236}">
                <a16:creationId xmlns:a16="http://schemas.microsoft.com/office/drawing/2014/main" id="{5461D200-D10A-434B-BFA3-00237309E9D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 t="9493" b="18723"/>
          <a:stretch/>
        </p:blipFill>
        <p:spPr>
          <a:xfrm>
            <a:off x="6115429" y="4857131"/>
            <a:ext cx="698867" cy="501676"/>
          </a:xfrm>
          <a:prstGeom prst="rect">
            <a:avLst/>
          </a:prstGeom>
        </p:spPr>
      </p:pic>
      <p:pic>
        <p:nvPicPr>
          <p:cNvPr id="11" name="Graphique 16">
            <a:extLst>
              <a:ext uri="{FF2B5EF4-FFF2-40B4-BE49-F238E27FC236}">
                <a16:creationId xmlns:a16="http://schemas.microsoft.com/office/drawing/2014/main" id="{92504496-8A10-4E33-8A15-9BF90B02C59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650118" y="2976648"/>
            <a:ext cx="557272" cy="567531"/>
          </a:xfrm>
          <a:prstGeom prst="rect">
            <a:avLst/>
          </a:prstGeom>
        </p:spPr>
      </p:pic>
      <p:pic>
        <p:nvPicPr>
          <p:cNvPr id="12" name="Graphique 18">
            <a:extLst>
              <a:ext uri="{FF2B5EF4-FFF2-40B4-BE49-F238E27FC236}">
                <a16:creationId xmlns:a16="http://schemas.microsoft.com/office/drawing/2014/main" id="{861568A6-BA6F-45E0-BB18-34F498FCE55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5230100" y="1598350"/>
            <a:ext cx="592113" cy="582117"/>
          </a:xfrm>
          <a:prstGeom prst="rect">
            <a:avLst/>
          </a:prstGeom>
        </p:spPr>
      </p:pic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>
                <a:latin typeface="+mn-lt"/>
              </a:rPr>
              <a:t>La mise à jour différentielle</a:t>
            </a:r>
            <a:endParaRPr lang="fr-F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3555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1285900"/>
            <a:ext cx="357243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 smtClean="0">
                <a:latin typeface="+mn-lt"/>
              </a:rPr>
              <a:t>2. Les visites terrain</a:t>
            </a:r>
            <a:endParaRPr lang="fr-FR" altLang="fr-FR" sz="2200" b="1" dirty="0">
              <a:latin typeface="+mn-lt"/>
            </a:endParaRPr>
          </a:p>
        </p:txBody>
      </p:sp>
      <p:sp>
        <p:nvSpPr>
          <p:cNvPr id="7" name="CustomShape 2"/>
          <p:cNvSpPr/>
          <p:nvPr/>
        </p:nvSpPr>
        <p:spPr>
          <a:xfrm>
            <a:off x="286891" y="1825890"/>
            <a:ext cx="8247419" cy="28011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81638" tIns="40819" rIns="81638" bIns="40819">
            <a:spAutoFit/>
          </a:bodyPr>
          <a:lstStyle/>
          <a:p>
            <a:pPr marL="345557" indent="-345557">
              <a:spcAft>
                <a:spcPts val="514"/>
              </a:spcAft>
              <a:buFont typeface="Arial" panose="020B0604020202020204" pitchFamily="34" charset="0"/>
              <a:buChar char="•"/>
            </a:pPr>
            <a:r>
              <a:rPr lang="fr-FR" sz="2000" dirty="0" smtClean="0"/>
              <a:t>Une fois les remontées travaux réceptionnées, l’APLC rend sur place pour voir l’état d’avancement de chaque chantier et qualifier le chantier (photos, impact voirie, impact réseaux, type d’aménagement, ...).</a:t>
            </a:r>
          </a:p>
          <a:p>
            <a:pPr marL="345557" indent="-345557">
              <a:spcAft>
                <a:spcPts val="514"/>
              </a:spcAft>
              <a:buFont typeface="Arial" panose="020B0604020202020204" pitchFamily="34" charset="0"/>
              <a:buChar char="•"/>
            </a:pPr>
            <a:r>
              <a:rPr lang="fr-FR" sz="2000" b="1" dirty="0" smtClean="0"/>
              <a:t>Création </a:t>
            </a:r>
            <a:r>
              <a:rPr lang="fr-FR" sz="2000" b="1" dirty="0"/>
              <a:t>d’une véritable base de données « travaux » sur le territoire </a:t>
            </a:r>
            <a:endParaRPr lang="fr-FR" sz="2000" b="1" dirty="0" smtClean="0"/>
          </a:p>
          <a:p>
            <a:pPr marL="345557" indent="-345557">
              <a:spcAft>
                <a:spcPts val="514"/>
              </a:spcAft>
              <a:buFont typeface="Arial" panose="020B0604020202020204" pitchFamily="34" charset="0"/>
              <a:buChar char="•"/>
            </a:pPr>
            <a:r>
              <a:rPr lang="fr-FR" sz="2000" b="1" dirty="0" smtClean="0"/>
              <a:t>L’APLC peut donner un avis sur le choix de mettre à jour ou non (ou reporté à N+1/2/3).</a:t>
            </a:r>
          </a:p>
          <a:p>
            <a:pPr marL="345557" indent="-345557">
              <a:spcAft>
                <a:spcPts val="514"/>
              </a:spcAft>
              <a:buFont typeface="Arial" panose="020B0604020202020204" pitchFamily="34" charset="0"/>
              <a:buChar char="•"/>
            </a:pPr>
            <a:endParaRPr lang="fr-FR" sz="2000" b="1" dirty="0" smtClean="0"/>
          </a:p>
          <a:p>
            <a:pPr algn="ctr">
              <a:spcAft>
                <a:spcPts val="514"/>
              </a:spcAft>
            </a:pPr>
            <a:endParaRPr lang="fr-FR" sz="2000" dirty="0" smtClean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630D228-BBF2-4FD4-9A80-D45A504C29B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0156" y="5334694"/>
            <a:ext cx="1061216" cy="1061216"/>
          </a:xfrm>
          <a:prstGeom prst="rect">
            <a:avLst/>
          </a:prstGeom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19F37FA7-8A94-4855-9EE6-1EF6E898C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1890" y="5364052"/>
            <a:ext cx="934844" cy="1031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Qfield, un carnet de terrain électronique | Veille cartographique 2.0">
            <a:extLst>
              <a:ext uri="{FF2B5EF4-FFF2-40B4-BE49-F238E27FC236}">
                <a16:creationId xmlns:a16="http://schemas.microsoft.com/office/drawing/2014/main" id="{1F49DE58-1F03-411E-A434-34A0E7DCE0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2033" y="5312934"/>
            <a:ext cx="1077255" cy="1077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78635" y="4154073"/>
            <a:ext cx="7855675" cy="2195473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 algn="ctr">
              <a:spcAft>
                <a:spcPts val="514"/>
              </a:spcAft>
            </a:pPr>
            <a:r>
              <a:rPr lang="fr-FR" sz="2000" i="1" dirty="0" smtClean="0"/>
              <a:t>Exemple CRAIG : en </a:t>
            </a:r>
            <a:r>
              <a:rPr lang="fr-FR" sz="2000" i="1" dirty="0"/>
              <a:t>2021, ce sont plus de 800 chantiers qui ont été visités sur 7 départements en un mois</a:t>
            </a:r>
          </a:p>
          <a:p>
            <a:pPr algn="ctr">
              <a:spcAft>
                <a:spcPts val="514"/>
              </a:spcAft>
            </a:pPr>
            <a:r>
              <a:rPr lang="fr-FR" sz="2000" i="1" dirty="0"/>
              <a:t>→ 30 à 40 zones contrôlées par jour </a:t>
            </a:r>
          </a:p>
          <a:p>
            <a:pPr algn="ctr">
              <a:spcAft>
                <a:spcPts val="514"/>
              </a:spcAft>
            </a:pPr>
            <a:endParaRPr lang="fr-FR" sz="2000" i="1" dirty="0" smtClean="0"/>
          </a:p>
          <a:p>
            <a:pPr algn="ctr">
              <a:spcAft>
                <a:spcPts val="514"/>
              </a:spcAft>
            </a:pPr>
            <a:endParaRPr lang="fr-FR" sz="2000" i="1" dirty="0"/>
          </a:p>
          <a:p>
            <a:pPr marL="345557" indent="-345557">
              <a:spcAft>
                <a:spcPts val="514"/>
              </a:spcAft>
              <a:buFont typeface="Arial" panose="020B0604020202020204" pitchFamily="34" charset="0"/>
              <a:buChar char="•"/>
            </a:pPr>
            <a:endParaRPr lang="fr-FR" sz="2000" b="1" i="1" dirty="0"/>
          </a:p>
        </p:txBody>
      </p:sp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5767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284E2C5F-E5CE-4208-A4D6-C634DE7921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6722906"/>
              </p:ext>
            </p:extLst>
          </p:nvPr>
        </p:nvGraphicFramePr>
        <p:xfrm>
          <a:off x="2178767" y="1736382"/>
          <a:ext cx="4506465" cy="3681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Graphique 10">
            <a:extLst>
              <a:ext uri="{FF2B5EF4-FFF2-40B4-BE49-F238E27FC236}">
                <a16:creationId xmlns:a16="http://schemas.microsoft.com/office/drawing/2014/main" id="{3B13BD04-BBC5-423F-834E-753C61DE674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6527731" y="2976648"/>
            <a:ext cx="1011366" cy="813471"/>
          </a:xfrm>
          <a:prstGeom prst="rect">
            <a:avLst/>
          </a:prstGeom>
        </p:spPr>
      </p:pic>
      <p:pic>
        <p:nvPicPr>
          <p:cNvPr id="9" name="Graphique 12">
            <a:extLst>
              <a:ext uri="{FF2B5EF4-FFF2-40B4-BE49-F238E27FC236}">
                <a16:creationId xmlns:a16="http://schemas.microsoft.com/office/drawing/2014/main" id="{6E024591-A83B-4928-AAD7-498044BF2B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646453" y="4909023"/>
            <a:ext cx="1121875" cy="478529"/>
          </a:xfrm>
          <a:prstGeom prst="rect">
            <a:avLst/>
          </a:prstGeom>
        </p:spPr>
      </p:pic>
      <p:pic>
        <p:nvPicPr>
          <p:cNvPr id="10" name="Graphique 14">
            <a:extLst>
              <a:ext uri="{FF2B5EF4-FFF2-40B4-BE49-F238E27FC236}">
                <a16:creationId xmlns:a16="http://schemas.microsoft.com/office/drawing/2014/main" id="{5461D200-D10A-434B-BFA3-00237309E9D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 t="9493" b="18723"/>
          <a:stretch/>
        </p:blipFill>
        <p:spPr>
          <a:xfrm>
            <a:off x="6115429" y="4857131"/>
            <a:ext cx="698867" cy="501676"/>
          </a:xfrm>
          <a:prstGeom prst="rect">
            <a:avLst/>
          </a:prstGeom>
        </p:spPr>
      </p:pic>
      <p:pic>
        <p:nvPicPr>
          <p:cNvPr id="11" name="Graphique 16">
            <a:extLst>
              <a:ext uri="{FF2B5EF4-FFF2-40B4-BE49-F238E27FC236}">
                <a16:creationId xmlns:a16="http://schemas.microsoft.com/office/drawing/2014/main" id="{92504496-8A10-4E33-8A15-9BF90B02C59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650118" y="2976648"/>
            <a:ext cx="557272" cy="567531"/>
          </a:xfrm>
          <a:prstGeom prst="rect">
            <a:avLst/>
          </a:prstGeom>
        </p:spPr>
      </p:pic>
      <p:pic>
        <p:nvPicPr>
          <p:cNvPr id="12" name="Graphique 18">
            <a:extLst>
              <a:ext uri="{FF2B5EF4-FFF2-40B4-BE49-F238E27FC236}">
                <a16:creationId xmlns:a16="http://schemas.microsoft.com/office/drawing/2014/main" id="{861568A6-BA6F-45E0-BB18-34F498FCE55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5230100" y="1598350"/>
            <a:ext cx="592113" cy="582117"/>
          </a:xfrm>
          <a:prstGeom prst="rect">
            <a:avLst/>
          </a:prstGeom>
        </p:spPr>
      </p:pic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059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1285900"/>
            <a:ext cx="76727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 smtClean="0">
                <a:latin typeface="+mn-lt"/>
              </a:rPr>
              <a:t>3. La validation des partenaires – gouvernance de la mise à jour</a:t>
            </a:r>
            <a:endParaRPr lang="fr-FR" altLang="fr-FR" sz="2200" b="1" dirty="0">
              <a:latin typeface="+mn-lt"/>
            </a:endParaRPr>
          </a:p>
        </p:txBody>
      </p:sp>
      <p:sp>
        <p:nvSpPr>
          <p:cNvPr id="7" name="CustomShape 2"/>
          <p:cNvSpPr/>
          <p:nvPr/>
        </p:nvSpPr>
        <p:spPr>
          <a:xfrm>
            <a:off x="286891" y="1825890"/>
            <a:ext cx="8247419" cy="16854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81638" tIns="40819" rIns="81638" bIns="40819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/>
              <a:t>Une fois ces zones visitées, l’autorité de gestion décide, seule ou en accord avec les partenaires, de la </a:t>
            </a:r>
            <a:r>
              <a:rPr lang="fr-FR" sz="2000" b="1" dirty="0"/>
              <a:t>réalisation effective de la mise à jour</a:t>
            </a:r>
            <a:r>
              <a:rPr lang="fr-FR" sz="2000" dirty="0"/>
              <a:t> ou de son report</a:t>
            </a:r>
            <a:r>
              <a:rPr lang="fr-FR" sz="2000" dirty="0" smtClean="0"/>
              <a:t>. </a:t>
            </a:r>
            <a:endParaRPr lang="fr-FR" sz="2000" b="1" dirty="0"/>
          </a:p>
          <a:p>
            <a:pPr marL="345557" indent="-345557">
              <a:spcAft>
                <a:spcPts val="514"/>
              </a:spcAft>
              <a:buFont typeface="Arial" panose="020B0604020202020204" pitchFamily="34" charset="0"/>
              <a:buChar char="•"/>
            </a:pPr>
            <a:endParaRPr lang="fr-FR" sz="2000" b="1" dirty="0" smtClean="0"/>
          </a:p>
          <a:p>
            <a:pPr algn="ctr">
              <a:spcAft>
                <a:spcPts val="514"/>
              </a:spcAft>
            </a:pPr>
            <a:endParaRPr lang="fr-FR" sz="20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482762" y="2999043"/>
            <a:ext cx="7855675" cy="3311163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pPr algn="ctr">
              <a:spcAft>
                <a:spcPts val="514"/>
              </a:spcAft>
            </a:pPr>
            <a:r>
              <a:rPr lang="fr-FR" sz="2000" i="1" dirty="0" smtClean="0"/>
              <a:t>Exemple CRAIG : le CRAIG soumet un avis par défaut aux partenaires et propose cet avis en consultation/validation via une application web</a:t>
            </a:r>
          </a:p>
          <a:p>
            <a:pPr algn="ctr">
              <a:spcAft>
                <a:spcPts val="514"/>
              </a:spcAft>
            </a:pPr>
            <a:endParaRPr lang="fr-FR" sz="2000" i="1" dirty="0"/>
          </a:p>
          <a:p>
            <a:pPr algn="ctr">
              <a:spcAft>
                <a:spcPts val="514"/>
              </a:spcAft>
            </a:pPr>
            <a:endParaRPr lang="fr-FR" sz="2000" i="1" dirty="0" smtClean="0"/>
          </a:p>
          <a:p>
            <a:pPr algn="ctr">
              <a:spcAft>
                <a:spcPts val="514"/>
              </a:spcAft>
            </a:pPr>
            <a:endParaRPr lang="fr-FR" sz="2000" i="1" dirty="0"/>
          </a:p>
          <a:p>
            <a:pPr algn="ctr">
              <a:spcAft>
                <a:spcPts val="514"/>
              </a:spcAft>
            </a:pPr>
            <a:endParaRPr lang="fr-FR" sz="2000" i="1" dirty="0" smtClean="0"/>
          </a:p>
          <a:p>
            <a:pPr algn="ctr">
              <a:spcAft>
                <a:spcPts val="514"/>
              </a:spcAft>
            </a:pPr>
            <a:endParaRPr lang="fr-FR" sz="2000" i="1" dirty="0" smtClean="0"/>
          </a:p>
          <a:p>
            <a:pPr algn="ctr">
              <a:spcAft>
                <a:spcPts val="514"/>
              </a:spcAft>
            </a:pPr>
            <a:endParaRPr lang="fr-FR" sz="2000" i="1" dirty="0"/>
          </a:p>
          <a:p>
            <a:pPr marL="345557" indent="-345557">
              <a:spcAft>
                <a:spcPts val="514"/>
              </a:spcAft>
              <a:buFont typeface="Arial" panose="020B0604020202020204" pitchFamily="34" charset="0"/>
              <a:buChar char="•"/>
            </a:pPr>
            <a:endParaRPr lang="fr-FR" sz="2000" b="1" i="1" dirty="0"/>
          </a:p>
        </p:txBody>
      </p:sp>
      <p:pic>
        <p:nvPicPr>
          <p:cNvPr id="12" name="Image 11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7220" y="3828833"/>
            <a:ext cx="2599690" cy="21456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Image 13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6746" y="3828833"/>
            <a:ext cx="1653540" cy="1941830"/>
          </a:xfrm>
          <a:prstGeom prst="rect">
            <a:avLst/>
          </a:prstGeom>
        </p:spPr>
      </p:pic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095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0856" r="-1"/>
          <a:stretch/>
        </p:blipFill>
        <p:spPr bwMode="auto">
          <a:xfrm>
            <a:off x="-217714" y="0"/>
            <a:ext cx="936171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2615" y="2714158"/>
            <a:ext cx="8218488" cy="3060473"/>
          </a:xfrm>
        </p:spPr>
        <p:txBody>
          <a:bodyPr/>
          <a:lstStyle/>
          <a:p>
            <a:pPr algn="ctr"/>
            <a:r>
              <a:rPr lang="fr-FR" sz="3200" dirty="0" smtClean="0">
                <a:solidFill>
                  <a:schemeClr val="bg1"/>
                </a:solidFill>
              </a:rPr>
              <a:t>Fiche n°1</a:t>
            </a:r>
            <a:br>
              <a:rPr lang="fr-FR" sz="3200" dirty="0" smtClean="0">
                <a:solidFill>
                  <a:schemeClr val="bg1"/>
                </a:solidFill>
              </a:rPr>
            </a:br>
            <a:r>
              <a:rPr lang="fr-FR" sz="3200" dirty="0" smtClean="0">
                <a:solidFill>
                  <a:schemeClr val="bg1"/>
                </a:solidFill>
              </a:rPr>
              <a:t>Annexes 4 et 4a du standard</a:t>
            </a:r>
            <a:r>
              <a:rPr lang="fr-FR" sz="3200" dirty="0">
                <a:solidFill>
                  <a:schemeClr val="bg1"/>
                </a:solidFill>
              </a:rPr>
              <a:t/>
            </a:r>
            <a:br>
              <a:rPr lang="fr-FR" sz="3200" dirty="0">
                <a:solidFill>
                  <a:schemeClr val="bg1"/>
                </a:solidFill>
              </a:rPr>
            </a:br>
            <a:r>
              <a:rPr lang="fr-FR" sz="3200" dirty="0" smtClean="0">
                <a:solidFill>
                  <a:schemeClr val="bg1"/>
                </a:solidFill>
              </a:rPr>
              <a:t/>
            </a:r>
            <a:br>
              <a:rPr lang="fr-FR" sz="3200" dirty="0" smtClean="0">
                <a:solidFill>
                  <a:schemeClr val="bg1"/>
                </a:solidFill>
              </a:rPr>
            </a:br>
            <a:r>
              <a:rPr lang="fr-FR" sz="3200" dirty="0" smtClean="0">
                <a:solidFill>
                  <a:schemeClr val="bg1"/>
                </a:solidFill>
              </a:rPr>
              <a:t>Recommandations </a:t>
            </a:r>
            <a:r>
              <a:rPr lang="fr-FR" sz="3200" dirty="0">
                <a:solidFill>
                  <a:schemeClr val="bg1"/>
                </a:solidFill>
              </a:rPr>
              <a:t>pour </a:t>
            </a:r>
            <a:r>
              <a:rPr lang="fr-FR" sz="3200" dirty="0" smtClean="0">
                <a:solidFill>
                  <a:schemeClr val="bg1"/>
                </a:solidFill>
              </a:rPr>
              <a:t>le </a:t>
            </a:r>
            <a:br>
              <a:rPr lang="fr-FR" sz="3200" dirty="0" smtClean="0">
                <a:solidFill>
                  <a:schemeClr val="bg1"/>
                </a:solidFill>
              </a:rPr>
            </a:br>
            <a:r>
              <a:rPr lang="fr-FR" sz="3200" dirty="0" smtClean="0">
                <a:solidFill>
                  <a:schemeClr val="bg1"/>
                </a:solidFill>
              </a:rPr>
              <a:t>CONTRÔLE D’ACQUISITIONS MASSIVES</a:t>
            </a:r>
            <a:br>
              <a:rPr lang="fr-FR" sz="3200" dirty="0" smtClean="0">
                <a:solidFill>
                  <a:schemeClr val="bg1"/>
                </a:solidFill>
              </a:rPr>
            </a:br>
            <a:r>
              <a:rPr lang="fr-FR" sz="3200" dirty="0" smtClean="0">
                <a:solidFill>
                  <a:schemeClr val="bg1"/>
                </a:solidFill>
              </a:rPr>
              <a:t>D’ORTHOPHOTOGRAPHIE PCRS</a:t>
            </a:r>
            <a:br>
              <a:rPr lang="fr-FR" sz="3200" dirty="0" smtClean="0">
                <a:solidFill>
                  <a:schemeClr val="bg1"/>
                </a:solidFill>
              </a:rPr>
            </a:br>
            <a:r>
              <a:rPr lang="fr-FR" sz="3200" dirty="0">
                <a:solidFill>
                  <a:schemeClr val="bg1"/>
                </a:solidFill>
              </a:rPr>
              <a:t> </a:t>
            </a:r>
            <a:r>
              <a:rPr lang="fr-FR" sz="3200" dirty="0" smtClean="0">
                <a:solidFill>
                  <a:schemeClr val="bg1"/>
                </a:solidFill>
              </a:rPr>
              <a:t>-</a:t>
            </a:r>
            <a:br>
              <a:rPr lang="fr-FR" sz="3200" dirty="0" smtClean="0">
                <a:solidFill>
                  <a:schemeClr val="bg1"/>
                </a:solidFill>
              </a:rPr>
            </a:br>
            <a:r>
              <a:rPr lang="fr-FR" sz="3200" u="sng" dirty="0" smtClean="0">
                <a:solidFill>
                  <a:schemeClr val="bg1"/>
                </a:solidFill>
              </a:rPr>
              <a:t>PVA &amp; images orientées</a:t>
            </a:r>
            <a:r>
              <a:rPr lang="fr-FR" dirty="0">
                <a:solidFill>
                  <a:schemeClr val="bg1"/>
                </a:solidFill>
              </a:rPr>
              <a:t>	</a:t>
            </a:r>
            <a:br>
              <a:rPr lang="fr-FR" dirty="0">
                <a:solidFill>
                  <a:schemeClr val="bg1"/>
                </a:solidFill>
              </a:rPr>
            </a:b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47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284E2C5F-E5CE-4208-A4D6-C634DE7921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9119116"/>
              </p:ext>
            </p:extLst>
          </p:nvPr>
        </p:nvGraphicFramePr>
        <p:xfrm>
          <a:off x="2178767" y="1736382"/>
          <a:ext cx="4506465" cy="3681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Graphique 10">
            <a:extLst>
              <a:ext uri="{FF2B5EF4-FFF2-40B4-BE49-F238E27FC236}">
                <a16:creationId xmlns:a16="http://schemas.microsoft.com/office/drawing/2014/main" id="{3B13BD04-BBC5-423F-834E-753C61DE674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6527731" y="2976648"/>
            <a:ext cx="1011366" cy="813471"/>
          </a:xfrm>
          <a:prstGeom prst="rect">
            <a:avLst/>
          </a:prstGeom>
        </p:spPr>
      </p:pic>
      <p:pic>
        <p:nvPicPr>
          <p:cNvPr id="9" name="Graphique 12">
            <a:extLst>
              <a:ext uri="{FF2B5EF4-FFF2-40B4-BE49-F238E27FC236}">
                <a16:creationId xmlns:a16="http://schemas.microsoft.com/office/drawing/2014/main" id="{6E024591-A83B-4928-AAD7-498044BF2B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646453" y="4909023"/>
            <a:ext cx="1121875" cy="478529"/>
          </a:xfrm>
          <a:prstGeom prst="rect">
            <a:avLst/>
          </a:prstGeom>
        </p:spPr>
      </p:pic>
      <p:pic>
        <p:nvPicPr>
          <p:cNvPr id="10" name="Graphique 14">
            <a:extLst>
              <a:ext uri="{FF2B5EF4-FFF2-40B4-BE49-F238E27FC236}">
                <a16:creationId xmlns:a16="http://schemas.microsoft.com/office/drawing/2014/main" id="{5461D200-D10A-434B-BFA3-00237309E9D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 t="9493" b="18723"/>
          <a:stretch/>
        </p:blipFill>
        <p:spPr>
          <a:xfrm>
            <a:off x="6115429" y="4857131"/>
            <a:ext cx="698867" cy="501676"/>
          </a:xfrm>
          <a:prstGeom prst="rect">
            <a:avLst/>
          </a:prstGeom>
        </p:spPr>
      </p:pic>
      <p:pic>
        <p:nvPicPr>
          <p:cNvPr id="11" name="Graphique 16">
            <a:extLst>
              <a:ext uri="{FF2B5EF4-FFF2-40B4-BE49-F238E27FC236}">
                <a16:creationId xmlns:a16="http://schemas.microsoft.com/office/drawing/2014/main" id="{92504496-8A10-4E33-8A15-9BF90B02C59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650118" y="2976648"/>
            <a:ext cx="557272" cy="567531"/>
          </a:xfrm>
          <a:prstGeom prst="rect">
            <a:avLst/>
          </a:prstGeom>
        </p:spPr>
      </p:pic>
      <p:pic>
        <p:nvPicPr>
          <p:cNvPr id="12" name="Graphique 18">
            <a:extLst>
              <a:ext uri="{FF2B5EF4-FFF2-40B4-BE49-F238E27FC236}">
                <a16:creationId xmlns:a16="http://schemas.microsoft.com/office/drawing/2014/main" id="{861568A6-BA6F-45E0-BB18-34F498FCE55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5230100" y="1598350"/>
            <a:ext cx="592113" cy="582117"/>
          </a:xfrm>
          <a:prstGeom prst="rect">
            <a:avLst/>
          </a:prstGeom>
        </p:spPr>
      </p:pic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7668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977900"/>
            <a:ext cx="76727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>
                <a:latin typeface="+mn-lt"/>
              </a:rPr>
              <a:t>4</a:t>
            </a:r>
            <a:r>
              <a:rPr lang="fr-FR" altLang="fr-FR" sz="2200" b="1" dirty="0" smtClean="0">
                <a:latin typeface="+mn-lt"/>
              </a:rPr>
              <a:t>. La mission d’acquisition aérienne</a:t>
            </a:r>
            <a:endParaRPr lang="fr-FR" altLang="fr-FR" sz="2200" b="1" dirty="0">
              <a:latin typeface="+mn-lt"/>
            </a:endParaRPr>
          </a:p>
        </p:txBody>
      </p:sp>
      <p:sp>
        <p:nvSpPr>
          <p:cNvPr id="7" name="CustomShape 2"/>
          <p:cNvSpPr/>
          <p:nvPr/>
        </p:nvSpPr>
        <p:spPr>
          <a:xfrm>
            <a:off x="286891" y="1537140"/>
            <a:ext cx="8626102" cy="691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81638" tIns="40819" rIns="81638" bIns="40819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 smtClean="0"/>
              <a:t>Fréquence à définir </a:t>
            </a:r>
            <a:r>
              <a:rPr lang="fr-FR" sz="2000" dirty="0" smtClean="0"/>
              <a:t>(annuel, biannuel…)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 smtClean="0"/>
              <a:t>Période à définir </a:t>
            </a:r>
            <a:r>
              <a:rPr lang="fr-FR" sz="2000" dirty="0" smtClean="0"/>
              <a:t>-&gt; 2 options 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Vol été (angle solaire optimal sur des zones avec - de végétation) -&gt; CRAIG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Vol début de printemps -&gt; CU Besançon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b="1" dirty="0" smtClean="0"/>
              <a:t>Stéréopréparation : </a:t>
            </a:r>
            <a:r>
              <a:rPr lang="fr-FR" sz="2000" dirty="0" smtClean="0"/>
              <a:t>détermination </a:t>
            </a:r>
            <a:r>
              <a:rPr lang="fr-FR" sz="2000" dirty="0"/>
              <a:t>directe d’un canevas de points </a:t>
            </a:r>
            <a:r>
              <a:rPr lang="fr-FR" sz="2000" dirty="0" smtClean="0"/>
              <a:t>d’appui </a:t>
            </a:r>
            <a:r>
              <a:rPr lang="fr-FR" sz="2000" dirty="0"/>
              <a:t>afin de géoréférencer l’aérotriangulation</a:t>
            </a:r>
            <a:r>
              <a:rPr lang="fr-FR" sz="2000" dirty="0" smtClean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Levés terrain classiques = </a:t>
            </a:r>
            <a:r>
              <a:rPr lang="fr-FR" sz="2000" b="1" dirty="0" smtClean="0"/>
              <a:t>coût potentiellement prohibitif </a:t>
            </a:r>
            <a:r>
              <a:rPr lang="fr-FR" sz="2000" dirty="0" smtClean="0"/>
              <a:t>suivant l’emprise du PCRS et le nombre de zones à mettre à jour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b="1" dirty="0" smtClean="0"/>
              <a:t>Solution : fournir la base photogrammétrique au prestataire pour une stéréopréparation en restitution stéréoscopique =</a:t>
            </a:r>
            <a:r>
              <a:rPr lang="fr-FR" sz="2000" b="1" dirty="0" smtClean="0">
                <a:solidFill>
                  <a:srgbClr val="FF0000"/>
                </a:solidFill>
              </a:rPr>
              <a:t>&gt; Requiert une aérotriangulation du vol initial contrôlée et de très bonne qualité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b="1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MNT : mise à disposition du MNT initial + Maj si besoin</a:t>
            </a:r>
            <a:endParaRPr lang="fr-FR" sz="2000" dirty="0"/>
          </a:p>
          <a:p>
            <a:pPr lvl="1"/>
            <a:endParaRPr lang="fr-FR" sz="2000" b="1" dirty="0">
              <a:solidFill>
                <a:srgbClr val="FF0000"/>
              </a:solidFill>
            </a:endParaRPr>
          </a:p>
          <a:p>
            <a:pPr lvl="1"/>
            <a:endParaRPr lang="fr-FR" sz="2000" b="1" dirty="0" smtClean="0">
              <a:solidFill>
                <a:srgbClr val="FF0000"/>
              </a:solidFill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5557" indent="-345557">
              <a:spcAft>
                <a:spcPts val="514"/>
              </a:spcAft>
              <a:buFont typeface="Arial" panose="020B0604020202020204" pitchFamily="34" charset="0"/>
              <a:buChar char="•"/>
            </a:pPr>
            <a:endParaRPr lang="fr-FR" sz="2000" b="1" dirty="0" smtClean="0"/>
          </a:p>
          <a:p>
            <a:pPr algn="ctr">
              <a:spcAft>
                <a:spcPts val="514"/>
              </a:spcAft>
            </a:pPr>
            <a:endParaRPr lang="fr-FR" sz="2000" dirty="0" smtClean="0"/>
          </a:p>
        </p:txBody>
      </p:sp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B966B051-D2C6-4B2D-99BC-3C8C7C1CE77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399" y="74788"/>
            <a:ext cx="3064643" cy="2396643"/>
          </a:xfrm>
          <a:prstGeom prst="rect">
            <a:avLst/>
          </a:prstGeom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6DB00253-DA19-474D-AB6D-B1936ECF00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2360" y="158775"/>
            <a:ext cx="2023483" cy="77096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023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2"/>
          <p:cNvSpPr/>
          <p:nvPr/>
        </p:nvSpPr>
        <p:spPr>
          <a:xfrm>
            <a:off x="286891" y="1825890"/>
            <a:ext cx="8247419" cy="230099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81638" tIns="40819" rIns="81638" bIns="40819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b="1" dirty="0" smtClean="0"/>
              <a:t>Mission aérienne peut-être l’opportunité d’améliorer le vol initial </a:t>
            </a:r>
            <a:r>
              <a:rPr lang="fr-FR" sz="2000" dirty="0" smtClean="0"/>
              <a:t>(secteurs avec ombres, végétation…)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5557" indent="-345557">
              <a:spcAft>
                <a:spcPts val="514"/>
              </a:spcAft>
              <a:buFont typeface="Arial" panose="020B0604020202020204" pitchFamily="34" charset="0"/>
              <a:buChar char="•"/>
            </a:pPr>
            <a:endParaRPr lang="fr-FR" sz="2000" b="1" dirty="0" smtClean="0"/>
          </a:p>
          <a:p>
            <a:pPr algn="ctr">
              <a:spcAft>
                <a:spcPts val="514"/>
              </a:spcAft>
            </a:pPr>
            <a:endParaRPr lang="fr-FR" sz="2000" dirty="0" smtClean="0"/>
          </a:p>
        </p:txBody>
      </p:sp>
      <p:pic>
        <p:nvPicPr>
          <p:cNvPr id="10" name="Imag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1926" y="2659580"/>
            <a:ext cx="6748548" cy="379897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977900"/>
            <a:ext cx="76727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>
                <a:latin typeface="+mn-lt"/>
              </a:rPr>
              <a:t>4</a:t>
            </a:r>
            <a:r>
              <a:rPr lang="fr-FR" altLang="fr-FR" sz="2200" b="1" dirty="0" smtClean="0">
                <a:latin typeface="+mn-lt"/>
              </a:rPr>
              <a:t>. La mission d’acquisition aérienne</a:t>
            </a:r>
            <a:endParaRPr lang="fr-FR" altLang="fr-FR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297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2"/>
          <p:cNvSpPr/>
          <p:nvPr/>
        </p:nvSpPr>
        <p:spPr>
          <a:xfrm>
            <a:off x="286891" y="1825890"/>
            <a:ext cx="8247419" cy="230099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81638" tIns="40819" rIns="81638" bIns="40819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b="1" dirty="0" smtClean="0"/>
              <a:t>Mission aérienne peut-être l’opportunité d’améliorer le vol initial </a:t>
            </a:r>
            <a:r>
              <a:rPr lang="fr-FR" sz="2000" dirty="0" smtClean="0"/>
              <a:t>(secteurs avec ombres, végétation…)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5557" indent="-345557">
              <a:spcAft>
                <a:spcPts val="514"/>
              </a:spcAft>
              <a:buFont typeface="Arial" panose="020B0604020202020204" pitchFamily="34" charset="0"/>
              <a:buChar char="•"/>
            </a:pPr>
            <a:endParaRPr lang="fr-FR" sz="2000" b="1" dirty="0" smtClean="0"/>
          </a:p>
          <a:p>
            <a:pPr algn="ctr">
              <a:spcAft>
                <a:spcPts val="514"/>
              </a:spcAft>
            </a:pPr>
            <a:endParaRPr lang="fr-FR" sz="2000" dirty="0" smtClean="0"/>
          </a:p>
        </p:txBody>
      </p:sp>
      <p:pic>
        <p:nvPicPr>
          <p:cNvPr id="8" name="Imag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1926" y="2686098"/>
            <a:ext cx="6748548" cy="377245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977900"/>
            <a:ext cx="76727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>
                <a:latin typeface="+mn-lt"/>
              </a:rPr>
              <a:t>4</a:t>
            </a:r>
            <a:r>
              <a:rPr lang="fr-FR" altLang="fr-FR" sz="2200" b="1" dirty="0" smtClean="0">
                <a:latin typeface="+mn-lt"/>
              </a:rPr>
              <a:t>. La mission d’acquisition aérienne</a:t>
            </a:r>
            <a:endParaRPr lang="fr-FR" altLang="fr-FR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306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e 6">
            <a:extLst>
              <a:ext uri="{FF2B5EF4-FFF2-40B4-BE49-F238E27FC236}">
                <a16:creationId xmlns:a16="http://schemas.microsoft.com/office/drawing/2014/main" id="{284E2C5F-E5CE-4208-A4D6-C634DE7921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7554130"/>
              </p:ext>
            </p:extLst>
          </p:nvPr>
        </p:nvGraphicFramePr>
        <p:xfrm>
          <a:off x="2178767" y="1736382"/>
          <a:ext cx="4506465" cy="3681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Graphique 10">
            <a:extLst>
              <a:ext uri="{FF2B5EF4-FFF2-40B4-BE49-F238E27FC236}">
                <a16:creationId xmlns:a16="http://schemas.microsoft.com/office/drawing/2014/main" id="{3B13BD04-BBC5-423F-834E-753C61DE674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6527731" y="2976648"/>
            <a:ext cx="1011366" cy="813471"/>
          </a:xfrm>
          <a:prstGeom prst="rect">
            <a:avLst/>
          </a:prstGeom>
        </p:spPr>
      </p:pic>
      <p:pic>
        <p:nvPicPr>
          <p:cNvPr id="9" name="Graphique 12">
            <a:extLst>
              <a:ext uri="{FF2B5EF4-FFF2-40B4-BE49-F238E27FC236}">
                <a16:creationId xmlns:a16="http://schemas.microsoft.com/office/drawing/2014/main" id="{6E024591-A83B-4928-AAD7-498044BF2BC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1646453" y="4909023"/>
            <a:ext cx="1121875" cy="478529"/>
          </a:xfrm>
          <a:prstGeom prst="rect">
            <a:avLst/>
          </a:prstGeom>
        </p:spPr>
      </p:pic>
      <p:pic>
        <p:nvPicPr>
          <p:cNvPr id="10" name="Graphique 14">
            <a:extLst>
              <a:ext uri="{FF2B5EF4-FFF2-40B4-BE49-F238E27FC236}">
                <a16:creationId xmlns:a16="http://schemas.microsoft.com/office/drawing/2014/main" id="{5461D200-D10A-434B-BFA3-00237309E9D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 t="9493" b="18723"/>
          <a:stretch/>
        </p:blipFill>
        <p:spPr>
          <a:xfrm>
            <a:off x="6115429" y="4857131"/>
            <a:ext cx="698867" cy="501676"/>
          </a:xfrm>
          <a:prstGeom prst="rect">
            <a:avLst/>
          </a:prstGeom>
        </p:spPr>
      </p:pic>
      <p:pic>
        <p:nvPicPr>
          <p:cNvPr id="11" name="Graphique 16">
            <a:extLst>
              <a:ext uri="{FF2B5EF4-FFF2-40B4-BE49-F238E27FC236}">
                <a16:creationId xmlns:a16="http://schemas.microsoft.com/office/drawing/2014/main" id="{92504496-8A10-4E33-8A15-9BF90B02C59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1650118" y="2976648"/>
            <a:ext cx="557272" cy="567531"/>
          </a:xfrm>
          <a:prstGeom prst="rect">
            <a:avLst/>
          </a:prstGeom>
        </p:spPr>
      </p:pic>
      <p:pic>
        <p:nvPicPr>
          <p:cNvPr id="12" name="Graphique 18">
            <a:extLst>
              <a:ext uri="{FF2B5EF4-FFF2-40B4-BE49-F238E27FC236}">
                <a16:creationId xmlns:a16="http://schemas.microsoft.com/office/drawing/2014/main" id="{861568A6-BA6F-45E0-BB18-34F498FCE55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5230100" y="1598350"/>
            <a:ext cx="592113" cy="582117"/>
          </a:xfrm>
          <a:prstGeom prst="rect">
            <a:avLst/>
          </a:prstGeom>
        </p:spPr>
      </p:pic>
      <p:sp>
        <p:nvSpPr>
          <p:cNvPr id="13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741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stomShape 2"/>
          <p:cNvSpPr/>
          <p:nvPr/>
        </p:nvSpPr>
        <p:spPr>
          <a:xfrm>
            <a:off x="286891" y="1825890"/>
            <a:ext cx="8741605" cy="50709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81638" tIns="40819" rIns="81638" bIns="40819">
            <a:spAutoFit/>
          </a:bodyPr>
          <a:lstStyle/>
          <a:p>
            <a:pPr algn="just"/>
            <a:r>
              <a:rPr lang="fr-FR" sz="2000" dirty="0"/>
              <a:t>La mise à jour différentielle repose sur le fait de mettre à jour</a:t>
            </a:r>
            <a:r>
              <a:rPr lang="fr-FR" sz="2000" b="1" dirty="0"/>
              <a:t> uniquement la zone qui a changé par rapport au fond de plan</a:t>
            </a:r>
            <a:r>
              <a:rPr lang="fr-FR" sz="2000" dirty="0"/>
              <a:t>. Ces zones sont donc intégrées dans les dalles d’orthophotoplans suivant un mosaïquage dit intégratif. Ce mosaïquage est généralement réalisé par le prestataire qui produit les orthophotographies</a:t>
            </a:r>
            <a:r>
              <a:rPr lang="fr-FR" sz="2000" dirty="0" smtClean="0"/>
              <a:t>.</a:t>
            </a:r>
          </a:p>
          <a:p>
            <a:pPr algn="just"/>
            <a:endParaRPr lang="fr-FR" sz="2000" dirty="0"/>
          </a:p>
          <a:p>
            <a:pPr algn="just"/>
            <a:r>
              <a:rPr lang="fr-FR" sz="2000" dirty="0"/>
              <a:t>Le </a:t>
            </a:r>
            <a:r>
              <a:rPr lang="fr-FR" sz="2000" dirty="0" smtClean="0"/>
              <a:t>prestataire, </a:t>
            </a:r>
            <a:r>
              <a:rPr lang="fr-FR" sz="2000" dirty="0"/>
              <a:t>sur la base des zones travaux </a:t>
            </a:r>
            <a:r>
              <a:rPr lang="fr-FR" sz="2000" dirty="0" smtClean="0"/>
              <a:t>remontées, </a:t>
            </a:r>
            <a:r>
              <a:rPr lang="fr-FR" sz="2000" dirty="0"/>
              <a:t>mais également de </a:t>
            </a:r>
            <a:r>
              <a:rPr lang="fr-FR" sz="2000" dirty="0" smtClean="0"/>
              <a:t>son interprétation </a:t>
            </a:r>
            <a:r>
              <a:rPr lang="fr-FR" sz="2000" dirty="0"/>
              <a:t>des changements sur la </a:t>
            </a:r>
            <a:r>
              <a:rPr lang="fr-FR" sz="2000" dirty="0" smtClean="0"/>
              <a:t>zone, </a:t>
            </a:r>
            <a:r>
              <a:rPr lang="fr-FR" sz="2000" dirty="0"/>
              <a:t>procède à l’édition d’une ligne de mosaïquage qui délimitera sur l’orthophotoplan la démarcation entre les deux </a:t>
            </a:r>
            <a:r>
              <a:rPr lang="fr-FR" sz="2000" dirty="0" smtClean="0"/>
              <a:t>millésimes,</a:t>
            </a:r>
          </a:p>
          <a:p>
            <a:pPr algn="just"/>
            <a:endParaRPr lang="fr-FR" sz="2000" dirty="0"/>
          </a:p>
          <a:p>
            <a:pPr algn="just"/>
            <a:r>
              <a:rPr lang="fr-FR" sz="2000" b="1" dirty="0" smtClean="0"/>
              <a:t>Conseil : rédaction d’un prescrit sur ce point pour guider le prestataire // réalisation des contours en interne </a:t>
            </a:r>
            <a:endParaRPr lang="fr-FR" sz="2000" b="1" dirty="0"/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fr-FR" sz="2000" dirty="0" smtClean="0"/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5557" indent="-345557" algn="just">
              <a:spcAft>
                <a:spcPts val="514"/>
              </a:spcAft>
              <a:buFont typeface="Arial" panose="020B0604020202020204" pitchFamily="34" charset="0"/>
              <a:buChar char="•"/>
            </a:pPr>
            <a:endParaRPr lang="fr-FR" sz="2000" b="1" dirty="0" smtClean="0"/>
          </a:p>
          <a:p>
            <a:pPr algn="just">
              <a:spcAft>
                <a:spcPts val="514"/>
              </a:spcAft>
            </a:pPr>
            <a:endParaRPr lang="fr-FR" sz="2000" dirty="0" smtClean="0"/>
          </a:p>
        </p:txBody>
      </p:sp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977900"/>
            <a:ext cx="76727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 smtClean="0">
                <a:latin typeface="+mn-lt"/>
              </a:rPr>
              <a:t>5. Intégration et contrôle qualité</a:t>
            </a:r>
            <a:endParaRPr lang="fr-FR" altLang="fr-FR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39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977900"/>
            <a:ext cx="76727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 smtClean="0">
                <a:latin typeface="+mn-lt"/>
              </a:rPr>
              <a:t>5. Intégration et contrôle qualité</a:t>
            </a:r>
            <a:endParaRPr lang="fr-FR" altLang="fr-FR" sz="2200" b="1" dirty="0">
              <a:latin typeface="+mn-lt"/>
            </a:endParaRPr>
          </a:p>
        </p:txBody>
      </p:sp>
      <p:pic>
        <p:nvPicPr>
          <p:cNvPr id="5" name="Image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56407" y="1382628"/>
            <a:ext cx="7663503" cy="4900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83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33D4D11-8B88-4760-B30A-68159B7F8C73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69468" y="1385894"/>
            <a:ext cx="7637379" cy="4897614"/>
          </a:xfrm>
          <a:prstGeom prst="rect">
            <a:avLst/>
          </a:prstGeom>
          <a:ln>
            <a:noFill/>
          </a:ln>
        </p:spPr>
      </p:pic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977900"/>
            <a:ext cx="76727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 smtClean="0">
                <a:latin typeface="+mn-lt"/>
              </a:rPr>
              <a:t>5. Intégration et contrôle qualité</a:t>
            </a:r>
            <a:endParaRPr lang="fr-FR" altLang="fr-FR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706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56238" y="1372228"/>
            <a:ext cx="7634114" cy="4900880"/>
          </a:xfrm>
          <a:prstGeom prst="rect">
            <a:avLst/>
          </a:prstGeom>
          <a:ln>
            <a:noFill/>
          </a:ln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977900"/>
            <a:ext cx="76727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 smtClean="0">
                <a:latin typeface="+mn-lt"/>
              </a:rPr>
              <a:t>5. Intégration et contrôle qualité</a:t>
            </a:r>
            <a:endParaRPr lang="fr-FR" altLang="fr-FR" sz="2200" b="1" dirty="0">
              <a:latin typeface="+mn-lt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963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977900"/>
            <a:ext cx="767279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 smtClean="0">
                <a:latin typeface="+mn-lt"/>
              </a:rPr>
              <a:t>5. Intégration et contrôle qualité</a:t>
            </a:r>
            <a:endParaRPr lang="fr-FR" altLang="fr-FR" sz="2200" b="1" dirty="0">
              <a:latin typeface="+mn-lt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BB8BDCF-3279-4652-87C9-24CBB3C06719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56238" y="1372228"/>
            <a:ext cx="7637379" cy="4900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583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887311" y="1629103"/>
            <a:ext cx="4143629" cy="466659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36000" tIns="36000" rIns="36000" bIns="36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2000" dirty="0" smtClean="0"/>
              <a:t>Orthophotographies</a:t>
            </a:r>
            <a:endParaRPr lang="fr-FR" sz="2000" dirty="0"/>
          </a:p>
        </p:txBody>
      </p:sp>
      <p:sp>
        <p:nvSpPr>
          <p:cNvPr id="5" name="Rectangle 4"/>
          <p:cNvSpPr/>
          <p:nvPr/>
        </p:nvSpPr>
        <p:spPr>
          <a:xfrm>
            <a:off x="101949" y="1629103"/>
            <a:ext cx="4785362" cy="4666594"/>
          </a:xfrm>
          <a:prstGeom prst="rect">
            <a:avLst/>
          </a:prstGeom>
          <a:ln w="508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36000" rIns="36000" bIns="36000" rtlCol="0" anchor="b"/>
          <a:lstStyle/>
          <a:p>
            <a:pPr algn="ctr"/>
            <a:r>
              <a:rPr lang="fr-FR" sz="2000" dirty="0"/>
              <a:t>Prises de vues aériennes / images orientées</a:t>
            </a:r>
            <a:endParaRPr lang="fr-FR" sz="2000" dirty="0" smtClean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/>
              <a:t>Recommandations pour </a:t>
            </a:r>
            <a:r>
              <a:rPr lang="fr-FR" sz="2800" dirty="0" smtClean="0"/>
              <a:t>le contrôle d’acquisitions massives d’orthophotographies </a:t>
            </a:r>
            <a:r>
              <a:rPr lang="fr-FR" sz="2800" dirty="0"/>
              <a:t>PCRS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3103149"/>
              </p:ext>
            </p:extLst>
          </p:nvPr>
        </p:nvGraphicFramePr>
        <p:xfrm>
          <a:off x="101948" y="1418569"/>
          <a:ext cx="8928992" cy="3699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208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977900"/>
            <a:ext cx="7672795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 smtClean="0">
                <a:solidFill>
                  <a:schemeClr val="accent1"/>
                </a:solidFill>
                <a:latin typeface="+mn-lt"/>
              </a:rPr>
              <a:t>Quelques éléments financiers à prendre avec précaution  : exemple de la convention Allier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fr-FR" altLang="fr-FR" sz="2200" dirty="0">
              <a:latin typeface="+mn-lt"/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altLang="fr-FR" sz="2200" dirty="0" smtClean="0">
                <a:latin typeface="+mn-lt"/>
              </a:rPr>
              <a:t>2017 à 2020 : 241 zones mises à jour</a:t>
            </a: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altLang="fr-FR" sz="2200" dirty="0" smtClean="0">
                <a:latin typeface="+mn-lt"/>
              </a:rPr>
              <a:t>En 2020 : 6815 km² couverts progressivement sur 4 ans</a:t>
            </a: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fr-FR" altLang="fr-FR" sz="2200" dirty="0" smtClean="0">
              <a:latin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dirty="0" smtClean="0">
                <a:latin typeface="+mn-lt"/>
              </a:rPr>
              <a:t>En 2020 : </a:t>
            </a: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fr-FR" altLang="fr-FR" sz="2200" dirty="0" smtClean="0">
                <a:latin typeface="+mn-lt"/>
              </a:rPr>
              <a:t>ratio de l’investissement pour la mise à jour / investissement initial = 5,5% sans les dépenses de gestion du PCRS</a:t>
            </a: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fr-FR" altLang="fr-FR" sz="2200" dirty="0" smtClean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fr-FR" altLang="fr-FR" sz="2200" dirty="0">
                <a:latin typeface="+mn-lt"/>
              </a:rPr>
              <a:t>ratio de l’investissement pour la mise à </a:t>
            </a:r>
            <a:r>
              <a:rPr lang="fr-FR" altLang="fr-FR" sz="2200" dirty="0" smtClean="0">
                <a:latin typeface="+mn-lt"/>
              </a:rPr>
              <a:t>jour </a:t>
            </a:r>
            <a:r>
              <a:rPr lang="fr-FR" altLang="fr-FR" sz="2200" b="1" dirty="0" smtClean="0">
                <a:latin typeface="+mn-lt"/>
              </a:rPr>
              <a:t>+ dépenses de gestion</a:t>
            </a:r>
            <a:r>
              <a:rPr lang="fr-FR" altLang="fr-FR" sz="2200" dirty="0" smtClean="0">
                <a:latin typeface="+mn-lt"/>
              </a:rPr>
              <a:t> </a:t>
            </a:r>
            <a:r>
              <a:rPr lang="fr-FR" altLang="fr-FR" sz="2200" dirty="0">
                <a:latin typeface="+mn-lt"/>
              </a:rPr>
              <a:t>/ investissement initial = </a:t>
            </a:r>
            <a:r>
              <a:rPr lang="fr-FR" altLang="fr-FR" sz="2200" dirty="0" smtClean="0">
                <a:latin typeface="+mn-lt"/>
              </a:rPr>
              <a:t>10%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b="1" dirty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b="1" dirty="0">
              <a:latin typeface="+mn-lt"/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fr-FR" altLang="fr-FR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896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La mise à jour différentielle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2417687-CBC5-421C-8BA6-C5D9C8AC7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803" y="977900"/>
            <a:ext cx="7672795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fr-F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fr-FR" altLang="fr-FR" sz="2200" b="1" dirty="0" smtClean="0">
                <a:solidFill>
                  <a:schemeClr val="accent1"/>
                </a:solidFill>
                <a:latin typeface="+mn-lt"/>
              </a:rPr>
              <a:t>Potentiel des détections automatisées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fr-FR" sz="2200" dirty="0">
                <a:latin typeface="+mn-lt"/>
              </a:rPr>
              <a:t>À partir de bases vectorielles (IGN, </a:t>
            </a:r>
            <a:r>
              <a:rPr lang="fr-FR" sz="2200" dirty="0" smtClean="0">
                <a:latin typeface="+mn-lt"/>
              </a:rPr>
              <a:t>DGFIP)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dirty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dirty="0" smtClean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dirty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dirty="0" smtClean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dirty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dirty="0" smtClean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dirty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fr-FR" sz="2200" dirty="0"/>
              <a:t>À partir d’imageries aériennes (orthophoto ou satellite)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dirty="0">
              <a:latin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fr-FR" altLang="fr-FR" sz="2200" dirty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b="1" dirty="0">
              <a:latin typeface="+mn-lt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fr-FR" altLang="fr-FR" sz="2200" b="1" dirty="0">
              <a:latin typeface="+mn-lt"/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fr-FR" altLang="fr-FR" sz="2200" b="1" dirty="0">
              <a:latin typeface="+mn-lt"/>
            </a:endParaRPr>
          </a:p>
        </p:txBody>
      </p:sp>
      <p:pic>
        <p:nvPicPr>
          <p:cNvPr id="5" name="Image 4" descr="Une image contenant carte&#10;&#10;Description générée automatiquement">
            <a:extLst>
              <a:ext uri="{FF2B5EF4-FFF2-40B4-BE49-F238E27FC236}">
                <a16:creationId xmlns:a16="http://schemas.microsoft.com/office/drawing/2014/main" id="{2933F20C-2D8B-43D0-BDF2-54E9F9BF60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7263" y="1777630"/>
            <a:ext cx="3086306" cy="2182503"/>
          </a:xfrm>
          <a:prstGeom prst="rect">
            <a:avLst/>
          </a:prstGeom>
        </p:spPr>
      </p:pic>
      <p:pic>
        <p:nvPicPr>
          <p:cNvPr id="7" name="Image 6" descr="Une image contenant carte&#10;&#10;Description générée automatiquement">
            <a:extLst>
              <a:ext uri="{FF2B5EF4-FFF2-40B4-BE49-F238E27FC236}">
                <a16:creationId xmlns:a16="http://schemas.microsoft.com/office/drawing/2014/main" id="{E1B93B26-392F-43E1-AA3A-EC993E71F6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19745" y="1777631"/>
            <a:ext cx="2467518" cy="2182503"/>
          </a:xfrm>
          <a:prstGeom prst="rect">
            <a:avLst/>
          </a:prstGeom>
        </p:spPr>
      </p:pic>
      <p:pic>
        <p:nvPicPr>
          <p:cNvPr id="8" name="Image 7" descr="Une image contenant texte, carte&#10;&#10;Description générée automatiquement">
            <a:extLst>
              <a:ext uri="{FF2B5EF4-FFF2-40B4-BE49-F238E27FC236}">
                <a16:creationId xmlns:a16="http://schemas.microsoft.com/office/drawing/2014/main" id="{5DDDD87D-4874-433B-9CA4-F97EB9408E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7441" y="4455210"/>
            <a:ext cx="2890711" cy="204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4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8488" cy="581381"/>
          </a:xfrm>
        </p:spPr>
        <p:txBody>
          <a:bodyPr/>
          <a:lstStyle/>
          <a:p>
            <a:r>
              <a:rPr lang="fr-FR" dirty="0" smtClean="0"/>
              <a:t>Conclusion</a:t>
            </a:r>
            <a:endParaRPr lang="fr-FR" dirty="0"/>
          </a:p>
        </p:txBody>
      </p:sp>
      <p:sp>
        <p:nvSpPr>
          <p:cNvPr id="9" name="Rectangle 8"/>
          <p:cNvSpPr/>
          <p:nvPr/>
        </p:nvSpPr>
        <p:spPr>
          <a:xfrm>
            <a:off x="157366" y="1107480"/>
            <a:ext cx="858573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200" b="1" dirty="0">
                <a:solidFill>
                  <a:schemeClr val="accent1"/>
                </a:solidFill>
                <a:ea typeface="ＭＳ Ｐゴシック" panose="020B0600070205080204" pitchFamily="34" charset="-128"/>
              </a:rPr>
              <a:t>Mettre à jour du PCRS raster avec des acquisitions aériennes photo </a:t>
            </a:r>
          </a:p>
          <a:p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Rôle de l’APLC de déterminer un choix de mise à jour si possible en concertation avec les financeurs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Différentielle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Complète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Hybride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Fréquence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Contrôle qualité de la primoacquisition (aérotriangulation)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Diffusion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Aux mêmes conditions que le fond de plan initial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À des conditions différentes ( PCRS Dordogne ou Morbihan)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fr-FR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000" dirty="0" smtClean="0"/>
              <a:t>Exemples de mises à jour différentielles en vecteur sur du PCRS raster (hors cadre de la fiche de recommandation) </a:t>
            </a:r>
          </a:p>
          <a:p>
            <a:endParaRPr lang="fr-FR" sz="2000" dirty="0" smtClean="0"/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21355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Prises de vues aériennes / images orientées</a:t>
            </a:r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>
          <a:xfrm>
            <a:off x="457200" y="1628777"/>
            <a:ext cx="8218488" cy="736052"/>
          </a:xfrm>
        </p:spPr>
        <p:txBody>
          <a:bodyPr/>
          <a:lstStyle/>
          <a:p>
            <a:r>
              <a:rPr lang="fr-FR" dirty="0" smtClean="0"/>
              <a:t>Pour permettre un contrôle de précision complet de l’acquisition, les livrables devront comporter toutes les informations requises.</a:t>
            </a:r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2621152121"/>
              </p:ext>
            </p:extLst>
          </p:nvPr>
        </p:nvGraphicFramePr>
        <p:xfrm>
          <a:off x="273269" y="2438401"/>
          <a:ext cx="8597461" cy="3605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511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Prises de vues aériennes / images orientées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Adéquation avec le cahier des charges et vérification de son respect après la mission aérienne</a:t>
            </a:r>
            <a:endParaRPr lang="fr-FR" dirty="0"/>
          </a:p>
        </p:txBody>
      </p:sp>
      <p:pic>
        <p:nvPicPr>
          <p:cNvPr id="4" name="Picture 1" descr="dever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287" y="2680400"/>
            <a:ext cx="483485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à coins arrondis 4"/>
          <p:cNvSpPr/>
          <p:nvPr/>
        </p:nvSpPr>
        <p:spPr>
          <a:xfrm>
            <a:off x="7008621" y="2032328"/>
            <a:ext cx="1728192" cy="64807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 smtClean="0"/>
              <a:t>Dévers</a:t>
            </a: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7" y="2549221"/>
            <a:ext cx="2529983" cy="2278581"/>
          </a:xfrm>
          <a:prstGeom prst="rect">
            <a:avLst/>
          </a:prstGeom>
        </p:spPr>
      </p:pic>
      <p:sp>
        <p:nvSpPr>
          <p:cNvPr id="9" name="Rectangle à coins arrondis 8"/>
          <p:cNvSpPr/>
          <p:nvPr/>
        </p:nvSpPr>
        <p:spPr>
          <a:xfrm>
            <a:off x="1005152" y="5172790"/>
            <a:ext cx="1728192" cy="64807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 smtClean="0"/>
              <a:t>Taille du pixel</a:t>
            </a:r>
          </a:p>
        </p:txBody>
      </p:sp>
      <p:sp>
        <p:nvSpPr>
          <p:cNvPr id="43" name="Rectangle à coins arrondis 42"/>
          <p:cNvSpPr/>
          <p:nvPr/>
        </p:nvSpPr>
        <p:spPr>
          <a:xfrm>
            <a:off x="5280428" y="5517779"/>
            <a:ext cx="3395259" cy="64807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 smtClean="0"/>
              <a:t>Angle solaire, ombres de nuages… </a:t>
            </a:r>
          </a:p>
        </p:txBody>
      </p:sp>
    </p:spTree>
    <p:extLst>
      <p:ext uri="{BB962C8B-B14F-4D97-AF65-F5344CB8AC3E}">
        <p14:creationId xmlns:p14="http://schemas.microsoft.com/office/powerpoint/2010/main" val="38523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Prises de vues aériennes / images orientées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645" y="2547246"/>
            <a:ext cx="2540003" cy="2111516"/>
          </a:xfrm>
          <a:prstGeom prst="rect">
            <a:avLst/>
          </a:prstGeom>
        </p:spPr>
      </p:pic>
      <p:sp>
        <p:nvSpPr>
          <p:cNvPr id="5" name="Rectangle à coins arrondis 4"/>
          <p:cNvSpPr/>
          <p:nvPr/>
        </p:nvSpPr>
        <p:spPr>
          <a:xfrm>
            <a:off x="1569550" y="5295900"/>
            <a:ext cx="1728192" cy="64807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 smtClean="0"/>
              <a:t>Taux de recouvrement</a:t>
            </a:r>
          </a:p>
        </p:txBody>
      </p:sp>
      <p:sp>
        <p:nvSpPr>
          <p:cNvPr id="6" name="Rectangle à coins arrondis 5"/>
          <p:cNvSpPr/>
          <p:nvPr/>
        </p:nvSpPr>
        <p:spPr>
          <a:xfrm>
            <a:off x="6171375" y="2453572"/>
            <a:ext cx="1728192" cy="648072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fr-FR" sz="1400" dirty="0" smtClean="0"/>
              <a:t>Angle de vue (l. capteur/focale)</a:t>
            </a:r>
          </a:p>
        </p:txBody>
      </p:sp>
      <p:grpSp>
        <p:nvGrpSpPr>
          <p:cNvPr id="7" name="Groupe 6"/>
          <p:cNvGrpSpPr/>
          <p:nvPr/>
        </p:nvGrpSpPr>
        <p:grpSpPr>
          <a:xfrm>
            <a:off x="5800007" y="3336288"/>
            <a:ext cx="2428321" cy="2842263"/>
            <a:chOff x="10214986" y="5312714"/>
            <a:chExt cx="4138635" cy="4679649"/>
          </a:xfrm>
        </p:grpSpPr>
        <p:sp>
          <p:nvSpPr>
            <p:cNvPr id="8" name="Triangle isocèle 7"/>
            <p:cNvSpPr/>
            <p:nvPr/>
          </p:nvSpPr>
          <p:spPr>
            <a:xfrm>
              <a:off x="11954531" y="6858000"/>
              <a:ext cx="2399090" cy="3134363"/>
            </a:xfrm>
            <a:prstGeom prst="triangl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2854982" y="9412534"/>
              <a:ext cx="310620" cy="579829"/>
            </a:xfrm>
            <a:prstGeom prst="rect">
              <a:avLst/>
            </a:prstGeom>
            <a:solidFill>
              <a:srgbClr val="A5A5A5"/>
            </a:solidFill>
            <a:ln w="12700" cap="flat" cmpd="sng" algn="ctr">
              <a:solidFill>
                <a:srgbClr val="A5A5A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Triangle isocèle 9"/>
            <p:cNvSpPr/>
            <p:nvPr/>
          </p:nvSpPr>
          <p:spPr>
            <a:xfrm>
              <a:off x="10343389" y="6858000"/>
              <a:ext cx="2399090" cy="3134363"/>
            </a:xfrm>
            <a:prstGeom prst="triangl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1" name="Connecteur droit 10"/>
            <p:cNvCxnSpPr>
              <a:stCxn id="8" idx="0"/>
            </p:cNvCxnSpPr>
            <p:nvPr/>
          </p:nvCxnSpPr>
          <p:spPr>
            <a:xfrm flipH="1">
              <a:off x="12760089" y="6858000"/>
              <a:ext cx="393987" cy="313405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ysDot"/>
              <a:miter lim="800000"/>
            </a:ln>
            <a:effectLst/>
          </p:spPr>
        </p:cxnSp>
        <p:sp>
          <p:nvSpPr>
            <p:cNvPr id="12" name="Triangle isocèle 11"/>
            <p:cNvSpPr/>
            <p:nvPr/>
          </p:nvSpPr>
          <p:spPr>
            <a:xfrm>
              <a:off x="12848357" y="9292192"/>
              <a:ext cx="317245" cy="120342"/>
            </a:xfrm>
            <a:prstGeom prst="triangle">
              <a:avLst/>
            </a:prstGeom>
            <a:solidFill>
              <a:srgbClr val="A5A5A5"/>
            </a:solidFill>
            <a:ln w="12700" cap="flat" cmpd="sng" algn="ctr">
              <a:solidFill>
                <a:srgbClr val="A5A5A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936921" y="9412221"/>
              <a:ext cx="310620" cy="579829"/>
            </a:xfrm>
            <a:prstGeom prst="rect">
              <a:avLst/>
            </a:prstGeom>
            <a:solidFill>
              <a:srgbClr val="A5A5A5"/>
            </a:solidFill>
            <a:ln w="12700" cap="flat" cmpd="sng" algn="ctr">
              <a:solidFill>
                <a:srgbClr val="A5A5A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Triangle isocèle 13"/>
            <p:cNvSpPr/>
            <p:nvPr/>
          </p:nvSpPr>
          <p:spPr>
            <a:xfrm>
              <a:off x="11931709" y="9291879"/>
              <a:ext cx="317245" cy="120342"/>
            </a:xfrm>
            <a:prstGeom prst="triangle">
              <a:avLst/>
            </a:prstGeom>
            <a:solidFill>
              <a:srgbClr val="A5A5A5"/>
            </a:solidFill>
            <a:ln w="12700" cap="flat" cmpd="sng" algn="ctr">
              <a:solidFill>
                <a:srgbClr val="A5A5A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5" name="Connecteur droit 14"/>
            <p:cNvCxnSpPr/>
            <p:nvPr/>
          </p:nvCxnSpPr>
          <p:spPr>
            <a:xfrm flipV="1">
              <a:off x="12753794" y="9991814"/>
              <a:ext cx="101187" cy="78"/>
            </a:xfrm>
            <a:prstGeom prst="line">
              <a:avLst/>
            </a:prstGeom>
            <a:noFill/>
            <a:ln w="762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sp>
          <p:nvSpPr>
            <p:cNvPr id="16" name="Triangle isocèle 15"/>
            <p:cNvSpPr/>
            <p:nvPr/>
          </p:nvSpPr>
          <p:spPr>
            <a:xfrm rot="10800000">
              <a:off x="12761318" y="5918828"/>
              <a:ext cx="783704" cy="930937"/>
            </a:xfrm>
            <a:prstGeom prst="triangl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Triangle isocèle 16"/>
            <p:cNvSpPr/>
            <p:nvPr/>
          </p:nvSpPr>
          <p:spPr>
            <a:xfrm rot="10800000">
              <a:off x="11151815" y="5926592"/>
              <a:ext cx="783704" cy="930937"/>
            </a:xfrm>
            <a:prstGeom prst="triangl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05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8" name="Connecteur droit avec flèche 17"/>
            <p:cNvCxnSpPr/>
            <p:nvPr/>
          </p:nvCxnSpPr>
          <p:spPr>
            <a:xfrm flipH="1">
              <a:off x="10847916" y="5947774"/>
              <a:ext cx="1616" cy="913649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avec flèche 18"/>
            <p:cNvCxnSpPr/>
            <p:nvPr/>
          </p:nvCxnSpPr>
          <p:spPr>
            <a:xfrm flipH="1">
              <a:off x="11086329" y="5749534"/>
              <a:ext cx="868241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ZoneTexte 19"/>
            <p:cNvSpPr txBox="1"/>
            <p:nvPr/>
          </p:nvSpPr>
          <p:spPr>
            <a:xfrm>
              <a:off x="10214986" y="6276575"/>
              <a:ext cx="607479" cy="228032"/>
            </a:xfrm>
            <a:prstGeom prst="rect">
              <a:avLst/>
            </a:prstGeom>
            <a:noFill/>
          </p:spPr>
          <p:txBody>
            <a:bodyPr wrap="none" lIns="36000" tIns="0" rIns="36000" bIns="0" rtlCol="0">
              <a:spAutoFit/>
            </a:bodyPr>
            <a:lstStyle/>
            <a:p>
              <a:r>
                <a:rPr lang="fr-FR" sz="900" dirty="0" smtClean="0"/>
                <a:t>focale</a:t>
              </a:r>
            </a:p>
          </p:txBody>
        </p:sp>
        <p:sp>
          <p:nvSpPr>
            <p:cNvPr id="21" name="ZoneTexte 20"/>
            <p:cNvSpPr txBox="1"/>
            <p:nvPr/>
          </p:nvSpPr>
          <p:spPr>
            <a:xfrm>
              <a:off x="11217182" y="5312714"/>
              <a:ext cx="774133" cy="456065"/>
            </a:xfrm>
            <a:prstGeom prst="rect">
              <a:avLst/>
            </a:prstGeom>
            <a:noFill/>
          </p:spPr>
          <p:txBody>
            <a:bodyPr wrap="none" lIns="36000" tIns="0" rIns="36000" bIns="0" rtlCol="0">
              <a:spAutoFit/>
            </a:bodyPr>
            <a:lstStyle/>
            <a:p>
              <a:r>
                <a:rPr lang="fr-FR" sz="900" dirty="0" smtClean="0"/>
                <a:t>Largeur </a:t>
              </a:r>
            </a:p>
            <a:p>
              <a:r>
                <a:rPr lang="fr-FR" sz="900" dirty="0" smtClean="0"/>
                <a:t>capteur</a:t>
              </a:r>
            </a:p>
          </p:txBody>
        </p:sp>
      </p:grpSp>
      <p:sp>
        <p:nvSpPr>
          <p:cNvPr id="22" name="Espace réservé du contenu 2"/>
          <p:cNvSpPr>
            <a:spLocks noGrp="1"/>
          </p:cNvSpPr>
          <p:nvPr>
            <p:ph idx="1"/>
          </p:nvPr>
        </p:nvSpPr>
        <p:spPr>
          <a:xfrm>
            <a:off x="457200" y="1628776"/>
            <a:ext cx="8218488" cy="4537075"/>
          </a:xfrm>
        </p:spPr>
        <p:txBody>
          <a:bodyPr/>
          <a:lstStyle/>
          <a:p>
            <a:r>
              <a:rPr lang="fr-FR" dirty="0" smtClean="0"/>
              <a:t>Contraintes différentes si orthophoto seule / compléments vecteur en zone urbaine.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023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Prises de vues aériennes / images orientées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i="1" dirty="0"/>
              <a:t>Contrôle de l’aérotriangulation et de la stéréopréparation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39" b="1"/>
          <a:stretch/>
        </p:blipFill>
        <p:spPr>
          <a:xfrm>
            <a:off x="3771404" y="2168297"/>
            <a:ext cx="5184576" cy="3904893"/>
          </a:xfrm>
          <a:prstGeom prst="rect">
            <a:avLst/>
          </a:prstGeom>
        </p:spPr>
      </p:pic>
      <p:sp>
        <p:nvSpPr>
          <p:cNvPr id="5" name="Rectangle à coins arrondis 4"/>
          <p:cNvSpPr/>
          <p:nvPr/>
        </p:nvSpPr>
        <p:spPr>
          <a:xfrm>
            <a:off x="171004" y="2463180"/>
            <a:ext cx="3528392" cy="315690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fr-FR" dirty="0" smtClean="0"/>
              <a:t>L’aérotriangulation détermine la position et l’orientation de chaque cliché de manière à ce que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La trajectographie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Les points de calage (stéréopréparation)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Et les points de jonction (liaison) entre clichés</a:t>
            </a:r>
          </a:p>
          <a:p>
            <a:r>
              <a:rPr lang="fr-FR" dirty="0" smtClean="0"/>
              <a:t>… soient concordants</a:t>
            </a:r>
          </a:p>
        </p:txBody>
      </p:sp>
    </p:spTree>
    <p:extLst>
      <p:ext uri="{BB962C8B-B14F-4D97-AF65-F5344CB8AC3E}">
        <p14:creationId xmlns:p14="http://schemas.microsoft.com/office/powerpoint/2010/main" val="334977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nedis Bleu logo">
  <a:themeElements>
    <a:clrScheme name="Enedis PPT_Couleurs">
      <a:dk1>
        <a:srgbClr val="575757"/>
      </a:dk1>
      <a:lt1>
        <a:sysClr val="window" lastClr="FFFFFF"/>
      </a:lt1>
      <a:dk2>
        <a:srgbClr val="93C90E"/>
      </a:dk2>
      <a:lt2>
        <a:srgbClr val="98A4AE"/>
      </a:lt2>
      <a:accent1>
        <a:srgbClr val="005EB8"/>
      </a:accent1>
      <a:accent2>
        <a:srgbClr val="00A3E0"/>
      </a:accent2>
      <a:accent3>
        <a:srgbClr val="EF426F"/>
      </a:accent3>
      <a:accent4>
        <a:srgbClr val="994878"/>
      </a:accent4>
      <a:accent5>
        <a:srgbClr val="00B2A9"/>
      </a:accent5>
      <a:accent6>
        <a:srgbClr val="48A23F"/>
      </a:accent6>
      <a:hlink>
        <a:srgbClr val="575757"/>
      </a:hlink>
      <a:folHlink>
        <a:srgbClr val="57575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36000" tIns="36000" rIns="36000" bIns="36000" rtlCol="0" anchor="ctr"/>
      <a:lstStyle>
        <a:defPPr algn="ctr">
          <a:defRPr sz="140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36000" tIns="0" rIns="36000" bIns="0" rtlCol="0">
        <a:spAutoFit/>
      </a:bodyPr>
      <a:lstStyle>
        <a:defPPr>
          <a:defRPr sz="140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45281D476ACB46A903E0980ADA13BF" ma:contentTypeVersion="16" ma:contentTypeDescription="Crée un document." ma:contentTypeScope="" ma:versionID="226befd57cc017856f5e70650fade7ef">
  <xsd:schema xmlns:xsd="http://www.w3.org/2001/XMLSchema" xmlns:xs="http://www.w3.org/2001/XMLSchema" xmlns:p="http://schemas.microsoft.com/office/2006/metadata/properties" xmlns:ns2="0b62aa47-c234-4e21-9ffa-6c0c13f08c84" xmlns:ns3="b83ce5a8-f582-4d50-bd7f-f284a5e8fcba" targetNamespace="http://schemas.microsoft.com/office/2006/metadata/properties" ma:root="true" ma:fieldsID="b354d357440b74efd1e307c99ada03aa" ns2:_="" ns3:_="">
    <xsd:import namespace="0b62aa47-c234-4e21-9ffa-6c0c13f08c84"/>
    <xsd:import namespace="b83ce5a8-f582-4d50-bd7f-f284a5e8fc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2aa47-c234-4e21-9ffa-6c0c13f08c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Balises d’images" ma:readOnly="false" ma:fieldId="{5cf76f15-5ced-4ddc-b409-7134ff3c332f}" ma:taxonomyMulti="true" ma:sspId="763f9de7-cc90-4eb3-be2e-7de001983e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3ce5a8-f582-4d50-bd7f-f284a5e8fcba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e8aebed-7f99-4046-94bb-1b0b5e9e9831}" ma:internalName="TaxCatchAll" ma:showField="CatchAllData" ma:web="b83ce5a8-f582-4d50-bd7f-f284a5e8fc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b62aa47-c234-4e21-9ffa-6c0c13f08c84">
      <Terms xmlns="http://schemas.microsoft.com/office/infopath/2007/PartnerControls"/>
    </lcf76f155ced4ddcb4097134ff3c332f>
    <TaxCatchAll xmlns="b83ce5a8-f582-4d50-bd7f-f284a5e8fcba" xsi:nil="true"/>
  </documentManagement>
</p:properties>
</file>

<file path=customXml/itemProps1.xml><?xml version="1.0" encoding="utf-8"?>
<ds:datastoreItem xmlns:ds="http://schemas.openxmlformats.org/officeDocument/2006/customXml" ds:itemID="{A8ED9984-01FF-48B6-B285-EB4C987D80F3}"/>
</file>

<file path=customXml/itemProps2.xml><?xml version="1.0" encoding="utf-8"?>
<ds:datastoreItem xmlns:ds="http://schemas.openxmlformats.org/officeDocument/2006/customXml" ds:itemID="{48BBF8FF-B548-4956-A7CB-DEF24F316A71}"/>
</file>

<file path=customXml/itemProps3.xml><?xml version="1.0" encoding="utf-8"?>
<ds:datastoreItem xmlns:ds="http://schemas.openxmlformats.org/officeDocument/2006/customXml" ds:itemID="{C8F69707-81F9-4622-A50C-57BAB835E49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12770</TotalTime>
  <Words>2287</Words>
  <Application>Microsoft Office PowerPoint</Application>
  <PresentationFormat>Affichage à l'écran (4:3)</PresentationFormat>
  <Paragraphs>392</Paragraphs>
  <Slides>52</Slides>
  <Notes>3</Notes>
  <HiddenSlides>0</HiddenSlides>
  <MMClips>1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52</vt:i4>
      </vt:variant>
    </vt:vector>
  </HeadingPairs>
  <TitlesOfParts>
    <vt:vector size="61" baseType="lpstr">
      <vt:lpstr>ＭＳ Ｐゴシック</vt:lpstr>
      <vt:lpstr>Arial</vt:lpstr>
      <vt:lpstr>Calibri</vt:lpstr>
      <vt:lpstr>Calibri Light</vt:lpstr>
      <vt:lpstr>Tahoma</vt:lpstr>
      <vt:lpstr>Times New Roman</vt:lpstr>
      <vt:lpstr>Wingdings</vt:lpstr>
      <vt:lpstr>Enedis Bleu logo</vt:lpstr>
      <vt:lpstr>1_Thème Office</vt:lpstr>
      <vt:lpstr>Webinaire Bonnes pratiques pour le contrôle et la mise à jour des PCRS Raster</vt:lpstr>
      <vt:lpstr>Ordre du jour du webinaire</vt:lpstr>
      <vt:lpstr>Le contexte</vt:lpstr>
      <vt:lpstr>Fiche n°1 Annexes 4 et 4a du standard  Recommandations pour le  CONTRÔLE D’ACQUISITIONS MASSIVES D’ORTHOPHOTOGRAPHIE PCRS  - PVA &amp; images orientées  </vt:lpstr>
      <vt:lpstr>Recommandations pour le contrôle d’acquisitions massives d’orthophotographies PCRS</vt:lpstr>
      <vt:lpstr>Prises de vues aériennes / images orientées</vt:lpstr>
      <vt:lpstr>Prises de vues aériennes / images orientées</vt:lpstr>
      <vt:lpstr>Prises de vues aériennes / images orientées</vt:lpstr>
      <vt:lpstr>Prises de vues aériennes / images orientées</vt:lpstr>
      <vt:lpstr>Prises de vues aériennes / images orientées</vt:lpstr>
      <vt:lpstr>Prises de vues aériennes / images orientées</vt:lpstr>
      <vt:lpstr>Aérotriangulation – Points</vt:lpstr>
      <vt:lpstr>Prises de vues aériennes / images orientées</vt:lpstr>
      <vt:lpstr>Fiche n°1 Annexes 4 et 4a du standard  Recommandations pour le  CONTRÔLE D’ACQUISITIONS MASSIVES D’ORTHOPHOTOGRAPHIE PCRS - Orthophotographie  </vt:lpstr>
      <vt:lpstr>Orthophotographie  (Ortho)</vt:lpstr>
      <vt:lpstr>Recommandations pour le contrôle d’acquisitions massives d’orthophotographies PCRS</vt:lpstr>
      <vt:lpstr>Orthophotographie (raster) - Livrables</vt:lpstr>
      <vt:lpstr>Fabrication d’une orthophotographie classique</vt:lpstr>
      <vt:lpstr>Orthophotographie PCRS image</vt:lpstr>
      <vt:lpstr>Note sur l’ortho vraie (True ortho)</vt:lpstr>
      <vt:lpstr>Orthophotographie - contrôles</vt:lpstr>
      <vt:lpstr>Orthophotographie</vt:lpstr>
      <vt:lpstr>Exemple de contrôle – cisaillement de bâtiments</vt:lpstr>
      <vt:lpstr>Exemple de contrôle – cisaillement d’un axe</vt:lpstr>
      <vt:lpstr>Exemple de contrôle – correction d’ouvrage d’art</vt:lpstr>
      <vt:lpstr>Suggestion pour faciliter les contrôles (Ortho COG)</vt:lpstr>
      <vt:lpstr>Aérotriangulation – Points de contrôle</vt:lpstr>
      <vt:lpstr>Orthophotographie - Contrôle géométrique</vt:lpstr>
      <vt:lpstr>Fiche n°2 Annexe 5 du standard  Recommandations pour la mise à jour des orthophotoplans PCRS  </vt:lpstr>
      <vt:lpstr>Contexte</vt:lpstr>
      <vt:lpstr>Activité du CRAIG sur la mise à jour</vt:lpstr>
      <vt:lpstr>Recommandations sur la méthode de mise à jour</vt:lpstr>
      <vt:lpstr>La mise à jour différentielle</vt:lpstr>
      <vt:lpstr>Présentation PowerPoint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La mise à jour différentielle</vt:lpstr>
      <vt:lpstr>Conclusion</vt:lpstr>
    </vt:vector>
  </TitlesOfParts>
  <Company>EDF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Geostandard de réseaux</dc:title>
  <dc:creator>MALARD Guillaume</dc:creator>
  <cp:lastModifiedBy>MALARD Guillaume</cp:lastModifiedBy>
  <cp:revision>415</cp:revision>
  <dcterms:created xsi:type="dcterms:W3CDTF">2018-02-05T08:05:57Z</dcterms:created>
  <dcterms:modified xsi:type="dcterms:W3CDTF">2022-07-25T07:18:20Z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0x0101001145281D476ACB46A903E0980ADA13BF</vt:lpwstr>
  </property>
</Properties>
</file>